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0.xml" ContentType="application/vnd.openxmlformats-officedocument.presentationml.tags+xml"/>
  <Override PartName="/ppt/notesSlides/notesSlide28.xml" ContentType="application/vnd.openxmlformats-officedocument.presentationml.notesSlide+xml"/>
  <Override PartName="/ppt/ink/ink2.xml" ContentType="application/inkml+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4.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5.xml" ContentType="application/vnd.openxmlformats-officedocument.presentationml.tags+xml"/>
  <Override PartName="/ppt/notesSlides/notesSlide55.xml" ContentType="application/vnd.openxmlformats-officedocument.presentationml.notesSlide+xml"/>
  <Override PartName="/ppt/ink/ink3.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57" r:id="rId4"/>
  </p:sldMasterIdLst>
  <p:notesMasterIdLst>
    <p:notesMasterId r:id="rId69"/>
  </p:notesMasterIdLst>
  <p:handoutMasterIdLst>
    <p:handoutMasterId r:id="rId70"/>
  </p:handoutMasterIdLst>
  <p:sldIdLst>
    <p:sldId id="930" r:id="rId5"/>
    <p:sldId id="932" r:id="rId6"/>
    <p:sldId id="933" r:id="rId7"/>
    <p:sldId id="934" r:id="rId8"/>
    <p:sldId id="791" r:id="rId9"/>
    <p:sldId id="939" r:id="rId10"/>
    <p:sldId id="906" r:id="rId11"/>
    <p:sldId id="940" r:id="rId12"/>
    <p:sldId id="941" r:id="rId13"/>
    <p:sldId id="942" r:id="rId14"/>
    <p:sldId id="943" r:id="rId15"/>
    <p:sldId id="944" r:id="rId16"/>
    <p:sldId id="945" r:id="rId17"/>
    <p:sldId id="984" r:id="rId18"/>
    <p:sldId id="913" r:id="rId19"/>
    <p:sldId id="946" r:id="rId20"/>
    <p:sldId id="947" r:id="rId21"/>
    <p:sldId id="985" r:id="rId22"/>
    <p:sldId id="914" r:id="rId23"/>
    <p:sldId id="948" r:id="rId24"/>
    <p:sldId id="949" r:id="rId25"/>
    <p:sldId id="950" r:id="rId26"/>
    <p:sldId id="951" r:id="rId27"/>
    <p:sldId id="952" r:id="rId28"/>
    <p:sldId id="986" r:id="rId29"/>
    <p:sldId id="915" r:id="rId30"/>
    <p:sldId id="953" r:id="rId31"/>
    <p:sldId id="954" r:id="rId32"/>
    <p:sldId id="955" r:id="rId33"/>
    <p:sldId id="956" r:id="rId34"/>
    <p:sldId id="957" r:id="rId35"/>
    <p:sldId id="958" r:id="rId36"/>
    <p:sldId id="962" r:id="rId37"/>
    <p:sldId id="963" r:id="rId38"/>
    <p:sldId id="964" r:id="rId39"/>
    <p:sldId id="965" r:id="rId40"/>
    <p:sldId id="966" r:id="rId41"/>
    <p:sldId id="989" r:id="rId42"/>
    <p:sldId id="959" r:id="rId43"/>
    <p:sldId id="967" r:id="rId44"/>
    <p:sldId id="968" r:id="rId45"/>
    <p:sldId id="969" r:id="rId46"/>
    <p:sldId id="970" r:id="rId47"/>
    <p:sldId id="971" r:id="rId48"/>
    <p:sldId id="972" r:id="rId49"/>
    <p:sldId id="973" r:id="rId50"/>
    <p:sldId id="974" r:id="rId51"/>
    <p:sldId id="975" r:id="rId52"/>
    <p:sldId id="991" r:id="rId53"/>
    <p:sldId id="960" r:id="rId54"/>
    <p:sldId id="978" r:id="rId55"/>
    <p:sldId id="979" r:id="rId56"/>
    <p:sldId id="980" r:id="rId57"/>
    <p:sldId id="981" r:id="rId58"/>
    <p:sldId id="992" r:id="rId59"/>
    <p:sldId id="976" r:id="rId60"/>
    <p:sldId id="982" r:id="rId61"/>
    <p:sldId id="983" r:id="rId62"/>
    <p:sldId id="935" r:id="rId63"/>
    <p:sldId id="936" r:id="rId64"/>
    <p:sldId id="937" r:id="rId65"/>
    <p:sldId id="938" r:id="rId66"/>
    <p:sldId id="884" r:id="rId67"/>
    <p:sldId id="885" r:id="rId68"/>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8DC5"/>
    <a:srgbClr val="5FFBA6"/>
    <a:srgbClr val="D4F4D9"/>
    <a:srgbClr val="C0C0C4"/>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1E232-F9BA-43F8-9094-337887B17CC9}" v="50" dt="2024-12-06T06:14:42.5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89277" autoAdjust="0"/>
  </p:normalViewPr>
  <p:slideViewPr>
    <p:cSldViewPr snapToGrid="0">
      <p:cViewPr varScale="1">
        <p:scale>
          <a:sx n="59" d="100"/>
          <a:sy n="59" d="100"/>
        </p:scale>
        <p:origin x="1432" y="64"/>
      </p:cViewPr>
      <p:guideLst>
        <p:guide orient="horz" pos="2160"/>
        <p:guide pos="2880"/>
      </p:guideLst>
    </p:cSldViewPr>
  </p:slideViewPr>
  <p:outlineViewPr>
    <p:cViewPr>
      <p:scale>
        <a:sx n="33" d="100"/>
        <a:sy n="33" d="100"/>
      </p:scale>
      <p:origin x="0" y="5022"/>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3" d="100"/>
          <a:sy n="83" d="100"/>
        </p:scale>
        <p:origin x="1140"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iah Amin" userId="5bed6727-455b-4027-94f3-9d22a8e4d867" providerId="ADAL" clId="{A6C18B7F-9BF6-4D9B-842B-F104B21C6161}"/>
    <pc:docChg chg="undo custSel addSld delSld modSld sldOrd delMainMaster modMainMaster">
      <pc:chgData name="Salmiah Amin" userId="5bed6727-455b-4027-94f3-9d22a8e4d867" providerId="ADAL" clId="{A6C18B7F-9BF6-4D9B-842B-F104B21C6161}" dt="2023-08-02T04:19:30.665" v="276" actId="1036"/>
      <pc:docMkLst>
        <pc:docMk/>
      </pc:docMkLst>
      <pc:sldChg chg="modSp">
        <pc:chgData name="Salmiah Amin" userId="5bed6727-455b-4027-94f3-9d22a8e4d867" providerId="ADAL" clId="{A6C18B7F-9BF6-4D9B-842B-F104B21C6161}" dt="2023-08-02T04:10:28.841" v="172" actId="1076"/>
        <pc:sldMkLst>
          <pc:docMk/>
          <pc:sldMk cId="2753221210" sldId="791"/>
        </pc:sldMkLst>
        <pc:spChg chg="mod">
          <ac:chgData name="Salmiah Amin" userId="5bed6727-455b-4027-94f3-9d22a8e4d867" providerId="ADAL" clId="{A6C18B7F-9BF6-4D9B-842B-F104B21C6161}" dt="2023-08-02T04:10:28.841" v="172" actId="1076"/>
          <ac:spMkLst>
            <pc:docMk/>
            <pc:sldMk cId="2753221210" sldId="791"/>
            <ac:spMk id="5122" creationId="{00000000-0000-0000-0000-000000000000}"/>
          </ac:spMkLst>
        </pc:spChg>
      </pc:sldChg>
      <pc:sldChg chg="modSp">
        <pc:chgData name="Salmiah Amin" userId="5bed6727-455b-4027-94f3-9d22a8e4d867" providerId="ADAL" clId="{A6C18B7F-9BF6-4D9B-842B-F104B21C6161}" dt="2023-08-02T04:09:41.580" v="167"/>
        <pc:sldMkLst>
          <pc:docMk/>
          <pc:sldMk cId="2189958124" sldId="906"/>
        </pc:sldMkLst>
        <pc:spChg chg="mod">
          <ac:chgData name="Salmiah Amin" userId="5bed6727-455b-4027-94f3-9d22a8e4d867" providerId="ADAL" clId="{A6C18B7F-9BF6-4D9B-842B-F104B21C6161}" dt="2023-08-02T04:09:41.580" v="167"/>
          <ac:spMkLst>
            <pc:docMk/>
            <pc:sldMk cId="2189958124" sldId="906"/>
            <ac:spMk id="21505" creationId="{00000000-0000-0000-0000-000000000000}"/>
          </ac:spMkLst>
        </pc:spChg>
      </pc:sldChg>
      <pc:sldChg chg="modSp">
        <pc:chgData name="Salmiah Amin" userId="5bed6727-455b-4027-94f3-9d22a8e4d867" providerId="ADAL" clId="{A6C18B7F-9BF6-4D9B-842B-F104B21C6161}" dt="2023-08-02T04:12:56.621" v="227" actId="207"/>
        <pc:sldMkLst>
          <pc:docMk/>
          <pc:sldMk cId="1565692449" sldId="913"/>
        </pc:sldMkLst>
        <pc:spChg chg="mod">
          <ac:chgData name="Salmiah Amin" userId="5bed6727-455b-4027-94f3-9d22a8e4d867" providerId="ADAL" clId="{A6C18B7F-9BF6-4D9B-842B-F104B21C6161}" dt="2023-08-02T04:12:56.621" v="227" actId="207"/>
          <ac:spMkLst>
            <pc:docMk/>
            <pc:sldMk cId="1565692449" sldId="913"/>
            <ac:spMk id="5122" creationId="{00000000-0000-0000-0000-000000000000}"/>
          </ac:spMkLst>
        </pc:spChg>
      </pc:sldChg>
      <pc:sldChg chg="modSp">
        <pc:chgData name="Salmiah Amin" userId="5bed6727-455b-4027-94f3-9d22a8e4d867" providerId="ADAL" clId="{A6C18B7F-9BF6-4D9B-842B-F104B21C6161}" dt="2023-08-02T04:13:04.805" v="228" actId="1076"/>
        <pc:sldMkLst>
          <pc:docMk/>
          <pc:sldMk cId="1085013060" sldId="914"/>
        </pc:sldMkLst>
        <pc:spChg chg="mod">
          <ac:chgData name="Salmiah Amin" userId="5bed6727-455b-4027-94f3-9d22a8e4d867" providerId="ADAL" clId="{A6C18B7F-9BF6-4D9B-842B-F104B21C6161}" dt="2023-08-02T04:13:04.805" v="228" actId="1076"/>
          <ac:spMkLst>
            <pc:docMk/>
            <pc:sldMk cId="1085013060" sldId="914"/>
            <ac:spMk id="5122" creationId="{00000000-0000-0000-0000-000000000000}"/>
          </ac:spMkLst>
        </pc:spChg>
      </pc:sldChg>
      <pc:sldChg chg="modSp">
        <pc:chgData name="Salmiah Amin" userId="5bed6727-455b-4027-94f3-9d22a8e4d867" providerId="ADAL" clId="{A6C18B7F-9BF6-4D9B-842B-F104B21C6161}" dt="2023-08-02T04:13:45.529" v="238" actId="1076"/>
        <pc:sldMkLst>
          <pc:docMk/>
          <pc:sldMk cId="2987867139" sldId="915"/>
        </pc:sldMkLst>
        <pc:spChg chg="mod">
          <ac:chgData name="Salmiah Amin" userId="5bed6727-455b-4027-94f3-9d22a8e4d867" providerId="ADAL" clId="{A6C18B7F-9BF6-4D9B-842B-F104B21C6161}" dt="2023-08-02T04:13:45.529" v="238" actId="1076"/>
          <ac:spMkLst>
            <pc:docMk/>
            <pc:sldMk cId="2987867139" sldId="915"/>
            <ac:spMk id="5122" creationId="{00000000-0000-0000-0000-000000000000}"/>
          </ac:spMkLst>
        </pc:spChg>
      </pc:sldChg>
      <pc:sldChg chg="addSp delSp modSp mod">
        <pc:chgData name="Salmiah Amin" userId="5bed6727-455b-4027-94f3-9d22a8e4d867" providerId="ADAL" clId="{A6C18B7F-9BF6-4D9B-842B-F104B21C6161}" dt="2023-08-02T04:19:30.665" v="276" actId="1036"/>
        <pc:sldMkLst>
          <pc:docMk/>
          <pc:sldMk cId="3397352710" sldId="930"/>
        </pc:sldMkLst>
        <pc:spChg chg="add del mod">
          <ac:chgData name="Salmiah Amin" userId="5bed6727-455b-4027-94f3-9d22a8e4d867" providerId="ADAL" clId="{A6C18B7F-9BF6-4D9B-842B-F104B21C6161}" dt="2023-08-02T04:11:08.115" v="184" actId="478"/>
          <ac:spMkLst>
            <pc:docMk/>
            <pc:sldMk cId="3397352710" sldId="930"/>
            <ac:spMk id="2" creationId="{4B134EBF-9387-F319-F801-3531935D4838}"/>
          </ac:spMkLst>
        </pc:spChg>
        <pc:spChg chg="add mod">
          <ac:chgData name="Salmiah Amin" userId="5bed6727-455b-4027-94f3-9d22a8e4d867" providerId="ADAL" clId="{A6C18B7F-9BF6-4D9B-842B-F104B21C6161}" dt="2023-08-02T04:19:30.665" v="276" actId="1036"/>
          <ac:spMkLst>
            <pc:docMk/>
            <pc:sldMk cId="3397352710" sldId="930"/>
            <ac:spMk id="3" creationId="{DE9D86EB-51F4-B5EB-0E31-3A2AE68232FF}"/>
          </ac:spMkLst>
        </pc:spChg>
        <pc:graphicFrameChg chg="add del modGraphic">
          <ac:chgData name="Salmiah Amin" userId="5bed6727-455b-4027-94f3-9d22a8e4d867" providerId="ADAL" clId="{A6C18B7F-9BF6-4D9B-842B-F104B21C6161}" dt="2023-07-26T05:14:11.480" v="1" actId="27309"/>
          <ac:graphicFrameMkLst>
            <pc:docMk/>
            <pc:sldMk cId="3397352710" sldId="930"/>
            <ac:graphicFrameMk id="3" creationId="{9E12204B-D8FE-3F78-D4D7-DC5B86B0EB9C}"/>
          </ac:graphicFrameMkLst>
        </pc:graphicFrameChg>
        <pc:picChg chg="del mod">
          <ac:chgData name="Salmiah Amin" userId="5bed6727-455b-4027-94f3-9d22a8e4d867" providerId="ADAL" clId="{A6C18B7F-9BF6-4D9B-842B-F104B21C6161}" dt="2023-07-26T05:17:02.013" v="91" actId="478"/>
          <ac:picMkLst>
            <pc:docMk/>
            <pc:sldMk cId="3397352710" sldId="930"/>
            <ac:picMk id="5" creationId="{00000000-0000-0000-0000-000000000000}"/>
          </ac:picMkLst>
        </pc:picChg>
      </pc:sldChg>
      <pc:sldChg chg="modSp ord">
        <pc:chgData name="Salmiah Amin" userId="5bed6727-455b-4027-94f3-9d22a8e4d867" providerId="ADAL" clId="{A6C18B7F-9BF6-4D9B-842B-F104B21C6161}" dt="2023-08-02T04:10:33.294" v="175" actId="20578"/>
        <pc:sldMkLst>
          <pc:docMk/>
          <pc:sldMk cId="3644809489" sldId="933"/>
        </pc:sldMkLst>
        <pc:spChg chg="mod">
          <ac:chgData name="Salmiah Amin" userId="5bed6727-455b-4027-94f3-9d22a8e4d867" providerId="ADAL" clId="{A6C18B7F-9BF6-4D9B-842B-F104B21C6161}" dt="2023-08-02T04:09:41.580" v="167"/>
          <ac:spMkLst>
            <pc:docMk/>
            <pc:sldMk cId="3644809489" sldId="933"/>
            <ac:spMk id="3" creationId="{00000000-0000-0000-0000-000000000000}"/>
          </ac:spMkLst>
        </pc:spChg>
      </pc:sldChg>
      <pc:sldChg chg="modSp">
        <pc:chgData name="Salmiah Amin" userId="5bed6727-455b-4027-94f3-9d22a8e4d867" providerId="ADAL" clId="{A6C18B7F-9BF6-4D9B-842B-F104B21C6161}" dt="2023-08-02T04:09:41.580" v="167"/>
        <pc:sldMkLst>
          <pc:docMk/>
          <pc:sldMk cId="3462271772" sldId="934"/>
        </pc:sldMkLst>
        <pc:spChg chg="mod">
          <ac:chgData name="Salmiah Amin" userId="5bed6727-455b-4027-94f3-9d22a8e4d867" providerId="ADAL" clId="{A6C18B7F-9BF6-4D9B-842B-F104B21C6161}" dt="2023-08-02T04:09:41.580" v="167"/>
          <ac:spMkLst>
            <pc:docMk/>
            <pc:sldMk cId="3462271772" sldId="934"/>
            <ac:spMk id="2" creationId="{00000000-0000-0000-0000-000000000000}"/>
          </ac:spMkLst>
        </pc:spChg>
        <pc:spChg chg="mod">
          <ac:chgData name="Salmiah Amin" userId="5bed6727-455b-4027-94f3-9d22a8e4d867" providerId="ADAL" clId="{A6C18B7F-9BF6-4D9B-842B-F104B21C6161}" dt="2023-08-02T04:09:41.580" v="167"/>
          <ac:spMkLst>
            <pc:docMk/>
            <pc:sldMk cId="3462271772" sldId="934"/>
            <ac:spMk id="3" creationId="{00000000-0000-0000-0000-000000000000}"/>
          </ac:spMkLst>
        </pc:spChg>
      </pc:sldChg>
      <pc:sldChg chg="modSp">
        <pc:chgData name="Salmiah Amin" userId="5bed6727-455b-4027-94f3-9d22a8e4d867" providerId="ADAL" clId="{A6C18B7F-9BF6-4D9B-842B-F104B21C6161}" dt="2023-08-02T04:09:41.580" v="167"/>
        <pc:sldMkLst>
          <pc:docMk/>
          <pc:sldMk cId="2801663335" sldId="935"/>
        </pc:sldMkLst>
        <pc:spChg chg="mod">
          <ac:chgData name="Salmiah Amin" userId="5bed6727-455b-4027-94f3-9d22a8e4d867" providerId="ADAL" clId="{A6C18B7F-9BF6-4D9B-842B-F104B21C6161}" dt="2023-08-02T04:09:41.580" v="167"/>
          <ac:spMkLst>
            <pc:docMk/>
            <pc:sldMk cId="2801663335" sldId="935"/>
            <ac:spMk id="5" creationId="{00000000-0000-0000-0000-000000000000}"/>
          </ac:spMkLst>
        </pc:spChg>
      </pc:sldChg>
      <pc:sldChg chg="modSp">
        <pc:chgData name="Salmiah Amin" userId="5bed6727-455b-4027-94f3-9d22a8e4d867" providerId="ADAL" clId="{A6C18B7F-9BF6-4D9B-842B-F104B21C6161}" dt="2023-08-02T04:09:41.580" v="167"/>
        <pc:sldMkLst>
          <pc:docMk/>
          <pc:sldMk cId="3772728417" sldId="936"/>
        </pc:sldMkLst>
        <pc:spChg chg="mod">
          <ac:chgData name="Salmiah Amin" userId="5bed6727-455b-4027-94f3-9d22a8e4d867" providerId="ADAL" clId="{A6C18B7F-9BF6-4D9B-842B-F104B21C6161}" dt="2023-08-02T04:09:41.580" v="167"/>
          <ac:spMkLst>
            <pc:docMk/>
            <pc:sldMk cId="3772728417" sldId="936"/>
            <ac:spMk id="3" creationId="{00000000-0000-0000-0000-000000000000}"/>
          </ac:spMkLst>
        </pc:spChg>
      </pc:sldChg>
      <pc:sldChg chg="modSp">
        <pc:chgData name="Salmiah Amin" userId="5bed6727-455b-4027-94f3-9d22a8e4d867" providerId="ADAL" clId="{A6C18B7F-9BF6-4D9B-842B-F104B21C6161}" dt="2023-08-02T04:09:41.580" v="167"/>
        <pc:sldMkLst>
          <pc:docMk/>
          <pc:sldMk cId="1614786018" sldId="938"/>
        </pc:sldMkLst>
        <pc:spChg chg="mod">
          <ac:chgData name="Salmiah Amin" userId="5bed6727-455b-4027-94f3-9d22a8e4d867" providerId="ADAL" clId="{A6C18B7F-9BF6-4D9B-842B-F104B21C6161}" dt="2023-08-02T04:09:41.580" v="167"/>
          <ac:spMkLst>
            <pc:docMk/>
            <pc:sldMk cId="1614786018" sldId="938"/>
            <ac:spMk id="3" creationId="{00000000-0000-0000-0000-000000000000}"/>
          </ac:spMkLst>
        </pc:spChg>
      </pc:sldChg>
      <pc:sldChg chg="modSp">
        <pc:chgData name="Salmiah Amin" userId="5bed6727-455b-4027-94f3-9d22a8e4d867" providerId="ADAL" clId="{A6C18B7F-9BF6-4D9B-842B-F104B21C6161}" dt="2023-08-02T04:12:48.728" v="225" actId="1036"/>
        <pc:sldMkLst>
          <pc:docMk/>
          <pc:sldMk cId="664475739" sldId="940"/>
        </pc:sldMkLst>
        <pc:spChg chg="mod">
          <ac:chgData name="Salmiah Amin" userId="5bed6727-455b-4027-94f3-9d22a8e4d867" providerId="ADAL" clId="{A6C18B7F-9BF6-4D9B-842B-F104B21C6161}" dt="2023-08-02T04:12:48.728" v="225" actId="1036"/>
          <ac:spMkLst>
            <pc:docMk/>
            <pc:sldMk cId="664475739" sldId="940"/>
            <ac:spMk id="5122" creationId="{00000000-0000-0000-0000-000000000000}"/>
          </ac:spMkLst>
        </pc:spChg>
      </pc:sldChg>
      <pc:sldChg chg="modSp">
        <pc:chgData name="Salmiah Amin" userId="5bed6727-455b-4027-94f3-9d22a8e4d867" providerId="ADAL" clId="{A6C18B7F-9BF6-4D9B-842B-F104B21C6161}" dt="2023-08-02T04:09:41.580" v="167"/>
        <pc:sldMkLst>
          <pc:docMk/>
          <pc:sldMk cId="2094684786" sldId="941"/>
        </pc:sldMkLst>
        <pc:spChg chg="mod">
          <ac:chgData name="Salmiah Amin" userId="5bed6727-455b-4027-94f3-9d22a8e4d867" providerId="ADAL" clId="{A6C18B7F-9BF6-4D9B-842B-F104B21C6161}" dt="2023-08-02T04:09:41.580" v="167"/>
          <ac:spMkLst>
            <pc:docMk/>
            <pc:sldMk cId="2094684786" sldId="941"/>
            <ac:spMk id="8194" creationId="{00000000-0000-0000-0000-000000000000}"/>
          </ac:spMkLst>
        </pc:spChg>
      </pc:sldChg>
      <pc:sldChg chg="modSp">
        <pc:chgData name="Salmiah Amin" userId="5bed6727-455b-4027-94f3-9d22a8e4d867" providerId="ADAL" clId="{A6C18B7F-9BF6-4D9B-842B-F104B21C6161}" dt="2023-08-02T04:09:41.580" v="167"/>
        <pc:sldMkLst>
          <pc:docMk/>
          <pc:sldMk cId="3574777195" sldId="943"/>
        </pc:sldMkLst>
        <pc:spChg chg="mod">
          <ac:chgData name="Salmiah Amin" userId="5bed6727-455b-4027-94f3-9d22a8e4d867" providerId="ADAL" clId="{A6C18B7F-9BF6-4D9B-842B-F104B21C6161}" dt="2023-08-02T04:09:41.580" v="167"/>
          <ac:spMkLst>
            <pc:docMk/>
            <pc:sldMk cId="3574777195" sldId="943"/>
            <ac:spMk id="8194" creationId="{00000000-0000-0000-0000-000000000000}"/>
          </ac:spMkLst>
        </pc:spChg>
      </pc:sldChg>
      <pc:sldChg chg="modSp">
        <pc:chgData name="Salmiah Amin" userId="5bed6727-455b-4027-94f3-9d22a8e4d867" providerId="ADAL" clId="{A6C18B7F-9BF6-4D9B-842B-F104B21C6161}" dt="2023-08-02T04:09:41.580" v="167"/>
        <pc:sldMkLst>
          <pc:docMk/>
          <pc:sldMk cId="1834912676" sldId="944"/>
        </pc:sldMkLst>
        <pc:spChg chg="mod">
          <ac:chgData name="Salmiah Amin" userId="5bed6727-455b-4027-94f3-9d22a8e4d867" providerId="ADAL" clId="{A6C18B7F-9BF6-4D9B-842B-F104B21C6161}" dt="2023-08-02T04:09:41.580" v="167"/>
          <ac:spMkLst>
            <pc:docMk/>
            <pc:sldMk cId="1834912676" sldId="944"/>
            <ac:spMk id="13314" creationId="{00000000-0000-0000-0000-000000000000}"/>
          </ac:spMkLst>
        </pc:spChg>
      </pc:sldChg>
      <pc:sldChg chg="modSp">
        <pc:chgData name="Salmiah Amin" userId="5bed6727-455b-4027-94f3-9d22a8e4d867" providerId="ADAL" clId="{A6C18B7F-9BF6-4D9B-842B-F104B21C6161}" dt="2023-08-02T04:09:41.580" v="167"/>
        <pc:sldMkLst>
          <pc:docMk/>
          <pc:sldMk cId="3459466059" sldId="945"/>
        </pc:sldMkLst>
        <pc:spChg chg="mod">
          <ac:chgData name="Salmiah Amin" userId="5bed6727-455b-4027-94f3-9d22a8e4d867" providerId="ADAL" clId="{A6C18B7F-9BF6-4D9B-842B-F104B21C6161}" dt="2023-08-02T04:09:41.580" v="167"/>
          <ac:spMkLst>
            <pc:docMk/>
            <pc:sldMk cId="3459466059" sldId="945"/>
            <ac:spMk id="8194" creationId="{00000000-0000-0000-0000-000000000000}"/>
          </ac:spMkLst>
        </pc:spChg>
      </pc:sldChg>
      <pc:sldChg chg="modSp">
        <pc:chgData name="Salmiah Amin" userId="5bed6727-455b-4027-94f3-9d22a8e4d867" providerId="ADAL" clId="{A6C18B7F-9BF6-4D9B-842B-F104B21C6161}" dt="2023-08-02T04:09:41.580" v="167"/>
        <pc:sldMkLst>
          <pc:docMk/>
          <pc:sldMk cId="3807062342" sldId="946"/>
        </pc:sldMkLst>
        <pc:spChg chg="mod">
          <ac:chgData name="Salmiah Amin" userId="5bed6727-455b-4027-94f3-9d22a8e4d867" providerId="ADAL" clId="{A6C18B7F-9BF6-4D9B-842B-F104B21C6161}" dt="2023-08-02T04:09:41.580" v="167"/>
          <ac:spMkLst>
            <pc:docMk/>
            <pc:sldMk cId="3807062342" sldId="946"/>
            <ac:spMk id="13314" creationId="{00000000-0000-0000-0000-000000000000}"/>
          </ac:spMkLst>
        </pc:spChg>
      </pc:sldChg>
      <pc:sldChg chg="modSp">
        <pc:chgData name="Salmiah Amin" userId="5bed6727-455b-4027-94f3-9d22a8e4d867" providerId="ADAL" clId="{A6C18B7F-9BF6-4D9B-842B-F104B21C6161}" dt="2023-08-02T04:09:41.580" v="167"/>
        <pc:sldMkLst>
          <pc:docMk/>
          <pc:sldMk cId="1596487851" sldId="947"/>
        </pc:sldMkLst>
        <pc:spChg chg="mod">
          <ac:chgData name="Salmiah Amin" userId="5bed6727-455b-4027-94f3-9d22a8e4d867" providerId="ADAL" clId="{A6C18B7F-9BF6-4D9B-842B-F104B21C6161}" dt="2023-08-02T04:09:41.580" v="167"/>
          <ac:spMkLst>
            <pc:docMk/>
            <pc:sldMk cId="1596487851" sldId="947"/>
            <ac:spMk id="13314" creationId="{00000000-0000-0000-0000-000000000000}"/>
          </ac:spMkLst>
        </pc:spChg>
      </pc:sldChg>
      <pc:sldChg chg="modSp mod">
        <pc:chgData name="Salmiah Amin" userId="5bed6727-455b-4027-94f3-9d22a8e4d867" providerId="ADAL" clId="{A6C18B7F-9BF6-4D9B-842B-F104B21C6161}" dt="2023-08-02T04:13:20.713" v="233"/>
        <pc:sldMkLst>
          <pc:docMk/>
          <pc:sldMk cId="420565319" sldId="949"/>
        </pc:sldMkLst>
        <pc:picChg chg="mod">
          <ac:chgData name="Salmiah Amin" userId="5bed6727-455b-4027-94f3-9d22a8e4d867" providerId="ADAL" clId="{A6C18B7F-9BF6-4D9B-842B-F104B21C6161}" dt="2023-08-02T04:13:08.717" v="229" actId="1076"/>
          <ac:picMkLst>
            <pc:docMk/>
            <pc:sldMk cId="420565319" sldId="949"/>
            <ac:picMk id="2" creationId="{00000000-0000-0000-0000-000000000000}"/>
          </ac:picMkLst>
        </pc:picChg>
        <pc:inkChg chg="mod">
          <ac:chgData name="Salmiah Amin" userId="5bed6727-455b-4027-94f3-9d22a8e4d867" providerId="ADAL" clId="{A6C18B7F-9BF6-4D9B-842B-F104B21C6161}" dt="2023-08-02T04:13:20.713" v="233"/>
          <ac:inkMkLst>
            <pc:docMk/>
            <pc:sldMk cId="420565319" sldId="949"/>
            <ac:inkMk id="3" creationId="{C2E5A5B4-CA33-4975-90FD-DE39BDAA20E7}"/>
          </ac:inkMkLst>
        </pc:inkChg>
      </pc:sldChg>
      <pc:sldChg chg="delSp modSp">
        <pc:chgData name="Salmiah Amin" userId="5bed6727-455b-4027-94f3-9d22a8e4d867" providerId="ADAL" clId="{A6C18B7F-9BF6-4D9B-842B-F104B21C6161}" dt="2023-08-02T04:13:27.694" v="235"/>
        <pc:sldMkLst>
          <pc:docMk/>
          <pc:sldMk cId="4189438551" sldId="950"/>
        </pc:sldMkLst>
        <pc:spChg chg="mod">
          <ac:chgData name="Salmiah Amin" userId="5bed6727-455b-4027-94f3-9d22a8e4d867" providerId="ADAL" clId="{A6C18B7F-9BF6-4D9B-842B-F104B21C6161}" dt="2023-08-02T04:09:41.580" v="167"/>
          <ac:spMkLst>
            <pc:docMk/>
            <pc:sldMk cId="4189438551" sldId="950"/>
            <ac:spMk id="13314" creationId="{00000000-0000-0000-0000-000000000000}"/>
          </ac:spMkLst>
        </pc:spChg>
        <pc:inkChg chg="del mod">
          <ac:chgData name="Salmiah Amin" userId="5bed6727-455b-4027-94f3-9d22a8e4d867" providerId="ADAL" clId="{A6C18B7F-9BF6-4D9B-842B-F104B21C6161}" dt="2023-08-02T04:13:27.694" v="235"/>
          <ac:inkMkLst>
            <pc:docMk/>
            <pc:sldMk cId="4189438551" sldId="950"/>
            <ac:inkMk id="4" creationId="{764A3622-A469-4572-8FD0-ADDEB34AB7E1}"/>
          </ac:inkMkLst>
        </pc:inkChg>
      </pc:sldChg>
      <pc:sldChg chg="addSp delSp modSp">
        <pc:chgData name="Salmiah Amin" userId="5bed6727-455b-4027-94f3-9d22a8e4d867" providerId="ADAL" clId="{A6C18B7F-9BF6-4D9B-842B-F104B21C6161}" dt="2023-08-02T04:13:38.432" v="237"/>
        <pc:sldMkLst>
          <pc:docMk/>
          <pc:sldMk cId="3228851876" sldId="951"/>
        </pc:sldMkLst>
        <pc:spChg chg="mod">
          <ac:chgData name="Salmiah Amin" userId="5bed6727-455b-4027-94f3-9d22a8e4d867" providerId="ADAL" clId="{A6C18B7F-9BF6-4D9B-842B-F104B21C6161}" dt="2023-08-02T04:09:41.580" v="167"/>
          <ac:spMkLst>
            <pc:docMk/>
            <pc:sldMk cId="3228851876" sldId="951"/>
            <ac:spMk id="13314" creationId="{00000000-0000-0000-0000-000000000000}"/>
          </ac:spMkLst>
        </pc:spChg>
        <pc:inkChg chg="del">
          <ac:chgData name="Salmiah Amin" userId="5bed6727-455b-4027-94f3-9d22a8e4d867" providerId="ADAL" clId="{A6C18B7F-9BF6-4D9B-842B-F104B21C6161}" dt="2023-08-02T04:13:36.673" v="236"/>
          <ac:inkMkLst>
            <pc:docMk/>
            <pc:sldMk cId="3228851876" sldId="951"/>
            <ac:inkMk id="3" creationId="{3332BE94-15D1-424D-B94C-6DFB5DCDB61D}"/>
          </ac:inkMkLst>
        </pc:inkChg>
        <pc:inkChg chg="add del">
          <ac:chgData name="Salmiah Amin" userId="5bed6727-455b-4027-94f3-9d22a8e4d867" providerId="ADAL" clId="{A6C18B7F-9BF6-4D9B-842B-F104B21C6161}" dt="2023-08-02T04:13:38.432" v="237"/>
          <ac:inkMkLst>
            <pc:docMk/>
            <pc:sldMk cId="3228851876" sldId="951"/>
            <ac:inkMk id="4" creationId="{A6D1ECCC-14FF-8D50-B0E3-0E4E67185A25}"/>
          </ac:inkMkLst>
        </pc:inkChg>
      </pc:sldChg>
      <pc:sldChg chg="modSp">
        <pc:chgData name="Salmiah Amin" userId="5bed6727-455b-4027-94f3-9d22a8e4d867" providerId="ADAL" clId="{A6C18B7F-9BF6-4D9B-842B-F104B21C6161}" dt="2023-08-02T04:09:41.580" v="167"/>
        <pc:sldMkLst>
          <pc:docMk/>
          <pc:sldMk cId="1078218891" sldId="952"/>
        </pc:sldMkLst>
        <pc:spChg chg="mod">
          <ac:chgData name="Salmiah Amin" userId="5bed6727-455b-4027-94f3-9d22a8e4d867" providerId="ADAL" clId="{A6C18B7F-9BF6-4D9B-842B-F104B21C6161}" dt="2023-08-02T04:09:41.580" v="167"/>
          <ac:spMkLst>
            <pc:docMk/>
            <pc:sldMk cId="1078218891" sldId="952"/>
            <ac:spMk id="13314" creationId="{00000000-0000-0000-0000-000000000000}"/>
          </ac:spMkLst>
        </pc:spChg>
      </pc:sldChg>
      <pc:sldChg chg="modSp">
        <pc:chgData name="Salmiah Amin" userId="5bed6727-455b-4027-94f3-9d22a8e4d867" providerId="ADAL" clId="{A6C18B7F-9BF6-4D9B-842B-F104B21C6161}" dt="2023-08-02T04:09:41.580" v="167"/>
        <pc:sldMkLst>
          <pc:docMk/>
          <pc:sldMk cId="1010117471" sldId="953"/>
        </pc:sldMkLst>
        <pc:spChg chg="mod">
          <ac:chgData name="Salmiah Amin" userId="5bed6727-455b-4027-94f3-9d22a8e4d867" providerId="ADAL" clId="{A6C18B7F-9BF6-4D9B-842B-F104B21C6161}" dt="2023-08-02T04:09:41.580" v="167"/>
          <ac:spMkLst>
            <pc:docMk/>
            <pc:sldMk cId="1010117471" sldId="953"/>
            <ac:spMk id="13314" creationId="{00000000-0000-0000-0000-000000000000}"/>
          </ac:spMkLst>
        </pc:spChg>
      </pc:sldChg>
      <pc:sldChg chg="addSp delSp">
        <pc:chgData name="Salmiah Amin" userId="5bed6727-455b-4027-94f3-9d22a8e4d867" providerId="ADAL" clId="{A6C18B7F-9BF6-4D9B-842B-F104B21C6161}" dt="2023-08-02T04:13:57.350" v="244"/>
        <pc:sldMkLst>
          <pc:docMk/>
          <pc:sldMk cId="2522584011" sldId="954"/>
        </pc:sldMkLst>
        <pc:inkChg chg="del">
          <ac:chgData name="Salmiah Amin" userId="5bed6727-455b-4027-94f3-9d22a8e4d867" providerId="ADAL" clId="{A6C18B7F-9BF6-4D9B-842B-F104B21C6161}" dt="2023-08-02T04:13:51.312" v="239"/>
          <ac:inkMkLst>
            <pc:docMk/>
            <pc:sldMk cId="2522584011" sldId="954"/>
            <ac:inkMk id="4" creationId="{18539F64-B658-42CF-8721-48DBADE5306A}"/>
          </ac:inkMkLst>
        </pc:inkChg>
        <pc:inkChg chg="add del">
          <ac:chgData name="Salmiah Amin" userId="5bed6727-455b-4027-94f3-9d22a8e4d867" providerId="ADAL" clId="{A6C18B7F-9BF6-4D9B-842B-F104B21C6161}" dt="2023-08-02T04:13:52.202" v="240"/>
          <ac:inkMkLst>
            <pc:docMk/>
            <pc:sldMk cId="2522584011" sldId="954"/>
            <ac:inkMk id="5" creationId="{65A1DDCC-F1DE-D69C-E9AA-207405A52545}"/>
          </ac:inkMkLst>
        </pc:inkChg>
        <pc:inkChg chg="add del">
          <ac:chgData name="Salmiah Amin" userId="5bed6727-455b-4027-94f3-9d22a8e4d867" providerId="ADAL" clId="{A6C18B7F-9BF6-4D9B-842B-F104B21C6161}" dt="2023-08-02T04:13:53.857" v="241"/>
          <ac:inkMkLst>
            <pc:docMk/>
            <pc:sldMk cId="2522584011" sldId="954"/>
            <ac:inkMk id="6" creationId="{DA014C42-C6DC-C142-7E63-37F23ECE869F}"/>
          </ac:inkMkLst>
        </pc:inkChg>
        <pc:inkChg chg="add del">
          <ac:chgData name="Salmiah Amin" userId="5bed6727-455b-4027-94f3-9d22a8e4d867" providerId="ADAL" clId="{A6C18B7F-9BF6-4D9B-842B-F104B21C6161}" dt="2023-08-02T04:13:54.883" v="242"/>
          <ac:inkMkLst>
            <pc:docMk/>
            <pc:sldMk cId="2522584011" sldId="954"/>
            <ac:inkMk id="7" creationId="{D2C425AD-4BB4-AF2A-E00E-AD1A2B26B94C}"/>
          </ac:inkMkLst>
        </pc:inkChg>
        <pc:inkChg chg="add del">
          <ac:chgData name="Salmiah Amin" userId="5bed6727-455b-4027-94f3-9d22a8e4d867" providerId="ADAL" clId="{A6C18B7F-9BF6-4D9B-842B-F104B21C6161}" dt="2023-08-02T04:13:55.486" v="243"/>
          <ac:inkMkLst>
            <pc:docMk/>
            <pc:sldMk cId="2522584011" sldId="954"/>
            <ac:inkMk id="8" creationId="{E6A31E4E-B202-8674-86FD-C325D8BE5FA3}"/>
          </ac:inkMkLst>
        </pc:inkChg>
        <pc:inkChg chg="add del">
          <ac:chgData name="Salmiah Amin" userId="5bed6727-455b-4027-94f3-9d22a8e4d867" providerId="ADAL" clId="{A6C18B7F-9BF6-4D9B-842B-F104B21C6161}" dt="2023-08-02T04:13:57.350" v="244"/>
          <ac:inkMkLst>
            <pc:docMk/>
            <pc:sldMk cId="2522584011" sldId="954"/>
            <ac:inkMk id="9" creationId="{8B2021BB-8988-9016-707B-23A93C4E2003}"/>
          </ac:inkMkLst>
        </pc:inkChg>
      </pc:sldChg>
      <pc:sldChg chg="delSp">
        <pc:chgData name="Salmiah Amin" userId="5bed6727-455b-4027-94f3-9d22a8e4d867" providerId="ADAL" clId="{A6C18B7F-9BF6-4D9B-842B-F104B21C6161}" dt="2023-08-02T04:14:03.541" v="245"/>
        <pc:sldMkLst>
          <pc:docMk/>
          <pc:sldMk cId="484162015" sldId="955"/>
        </pc:sldMkLst>
        <pc:inkChg chg="del">
          <ac:chgData name="Salmiah Amin" userId="5bed6727-455b-4027-94f3-9d22a8e4d867" providerId="ADAL" clId="{A6C18B7F-9BF6-4D9B-842B-F104B21C6161}" dt="2023-08-02T04:14:03.541" v="245"/>
          <ac:inkMkLst>
            <pc:docMk/>
            <pc:sldMk cId="484162015" sldId="955"/>
            <ac:inkMk id="3" creationId="{ED0C743F-6369-48D8-AA9A-735C4168AC01}"/>
          </ac:inkMkLst>
        </pc:inkChg>
      </pc:sldChg>
      <pc:sldChg chg="addSp delSp">
        <pc:chgData name="Salmiah Amin" userId="5bed6727-455b-4027-94f3-9d22a8e4d867" providerId="ADAL" clId="{A6C18B7F-9BF6-4D9B-842B-F104B21C6161}" dt="2023-08-02T04:14:06.540" v="246"/>
        <pc:sldMkLst>
          <pc:docMk/>
          <pc:sldMk cId="2286670359" sldId="956"/>
        </pc:sldMkLst>
        <pc:inkChg chg="del">
          <ac:chgData name="Salmiah Amin" userId="5bed6727-455b-4027-94f3-9d22a8e4d867" providerId="ADAL" clId="{A6C18B7F-9BF6-4D9B-842B-F104B21C6161}" dt="2023-08-02T04:14:06.540" v="246"/>
          <ac:inkMkLst>
            <pc:docMk/>
            <pc:sldMk cId="2286670359" sldId="956"/>
            <ac:inkMk id="2" creationId="{BED14B2F-3793-4FCA-A021-3E88C732BDF9}"/>
          </ac:inkMkLst>
        </pc:inkChg>
        <pc:inkChg chg="add">
          <ac:chgData name="Salmiah Amin" userId="5bed6727-455b-4027-94f3-9d22a8e4d867" providerId="ADAL" clId="{A6C18B7F-9BF6-4D9B-842B-F104B21C6161}" dt="2023-08-02T04:14:06.540" v="246"/>
          <ac:inkMkLst>
            <pc:docMk/>
            <pc:sldMk cId="2286670359" sldId="956"/>
            <ac:inkMk id="3" creationId="{E42117F5-46A5-28C8-0CAA-064AAE5B53E8}"/>
          </ac:inkMkLst>
        </pc:inkChg>
      </pc:sldChg>
      <pc:sldChg chg="delSp">
        <pc:chgData name="Salmiah Amin" userId="5bed6727-455b-4027-94f3-9d22a8e4d867" providerId="ADAL" clId="{A6C18B7F-9BF6-4D9B-842B-F104B21C6161}" dt="2023-08-02T04:14:13.712" v="247"/>
        <pc:sldMkLst>
          <pc:docMk/>
          <pc:sldMk cId="1092237257" sldId="957"/>
        </pc:sldMkLst>
        <pc:inkChg chg="del">
          <ac:chgData name="Salmiah Amin" userId="5bed6727-455b-4027-94f3-9d22a8e4d867" providerId="ADAL" clId="{A6C18B7F-9BF6-4D9B-842B-F104B21C6161}" dt="2023-08-02T04:14:13.712" v="247"/>
          <ac:inkMkLst>
            <pc:docMk/>
            <pc:sldMk cId="1092237257" sldId="957"/>
            <ac:inkMk id="2" creationId="{21F0BD5C-74CA-4FFB-A938-E4BA28B877C6}"/>
          </ac:inkMkLst>
        </pc:inkChg>
      </pc:sldChg>
      <pc:sldChg chg="modSp">
        <pc:chgData name="Salmiah Amin" userId="5bed6727-455b-4027-94f3-9d22a8e4d867" providerId="ADAL" clId="{A6C18B7F-9BF6-4D9B-842B-F104B21C6161}" dt="2023-08-02T04:14:22.086" v="248" actId="1076"/>
        <pc:sldMkLst>
          <pc:docMk/>
          <pc:sldMk cId="1614034195" sldId="958"/>
        </pc:sldMkLst>
        <pc:spChg chg="mod">
          <ac:chgData name="Salmiah Amin" userId="5bed6727-455b-4027-94f3-9d22a8e4d867" providerId="ADAL" clId="{A6C18B7F-9BF6-4D9B-842B-F104B21C6161}" dt="2023-08-02T04:14:22.086" v="248" actId="1076"/>
          <ac:spMkLst>
            <pc:docMk/>
            <pc:sldMk cId="1614034195" sldId="958"/>
            <ac:spMk id="5122" creationId="{00000000-0000-0000-0000-000000000000}"/>
          </ac:spMkLst>
        </pc:spChg>
      </pc:sldChg>
      <pc:sldChg chg="modSp">
        <pc:chgData name="Salmiah Amin" userId="5bed6727-455b-4027-94f3-9d22a8e4d867" providerId="ADAL" clId="{A6C18B7F-9BF6-4D9B-842B-F104B21C6161}" dt="2023-08-02T04:14:34.040" v="249" actId="1076"/>
        <pc:sldMkLst>
          <pc:docMk/>
          <pc:sldMk cId="1367396978" sldId="959"/>
        </pc:sldMkLst>
        <pc:spChg chg="mod">
          <ac:chgData name="Salmiah Amin" userId="5bed6727-455b-4027-94f3-9d22a8e4d867" providerId="ADAL" clId="{A6C18B7F-9BF6-4D9B-842B-F104B21C6161}" dt="2023-08-02T04:14:34.040" v="249" actId="1076"/>
          <ac:spMkLst>
            <pc:docMk/>
            <pc:sldMk cId="1367396978" sldId="959"/>
            <ac:spMk id="5122" creationId="{00000000-0000-0000-0000-000000000000}"/>
          </ac:spMkLst>
        </pc:spChg>
      </pc:sldChg>
      <pc:sldChg chg="modSp">
        <pc:chgData name="Salmiah Amin" userId="5bed6727-455b-4027-94f3-9d22a8e4d867" providerId="ADAL" clId="{A6C18B7F-9BF6-4D9B-842B-F104B21C6161}" dt="2023-08-02T04:14:53.934" v="252" actId="1076"/>
        <pc:sldMkLst>
          <pc:docMk/>
          <pc:sldMk cId="2916990652" sldId="960"/>
        </pc:sldMkLst>
        <pc:spChg chg="mod">
          <ac:chgData name="Salmiah Amin" userId="5bed6727-455b-4027-94f3-9d22a8e4d867" providerId="ADAL" clId="{A6C18B7F-9BF6-4D9B-842B-F104B21C6161}" dt="2023-08-02T04:14:53.934" v="252" actId="1076"/>
          <ac:spMkLst>
            <pc:docMk/>
            <pc:sldMk cId="2916990652" sldId="960"/>
            <ac:spMk id="5122" creationId="{00000000-0000-0000-0000-000000000000}"/>
          </ac:spMkLst>
        </pc:spChg>
      </pc:sldChg>
      <pc:sldChg chg="modSp">
        <pc:chgData name="Salmiah Amin" userId="5bed6727-455b-4027-94f3-9d22a8e4d867" providerId="ADAL" clId="{A6C18B7F-9BF6-4D9B-842B-F104B21C6161}" dt="2023-08-02T04:14:40.497" v="250" actId="1076"/>
        <pc:sldMkLst>
          <pc:docMk/>
          <pc:sldMk cId="3962732945" sldId="967"/>
        </pc:sldMkLst>
        <pc:spChg chg="mod">
          <ac:chgData name="Salmiah Amin" userId="5bed6727-455b-4027-94f3-9d22a8e4d867" providerId="ADAL" clId="{A6C18B7F-9BF6-4D9B-842B-F104B21C6161}" dt="2023-08-02T04:14:40.497" v="250" actId="1076"/>
          <ac:spMkLst>
            <pc:docMk/>
            <pc:sldMk cId="3962732945" sldId="967"/>
            <ac:spMk id="13315" creationId="{00000000-0000-0000-0000-000000000000}"/>
          </ac:spMkLst>
        </pc:spChg>
      </pc:sldChg>
      <pc:sldChg chg="addSp delSp">
        <pc:chgData name="Salmiah Amin" userId="5bed6727-455b-4027-94f3-9d22a8e4d867" providerId="ADAL" clId="{A6C18B7F-9BF6-4D9B-842B-F104B21C6161}" dt="2023-08-02T04:15:15.915" v="271"/>
        <pc:sldMkLst>
          <pc:docMk/>
          <pc:sldMk cId="709414142" sldId="982"/>
        </pc:sldMkLst>
        <pc:inkChg chg="del">
          <ac:chgData name="Salmiah Amin" userId="5bed6727-455b-4027-94f3-9d22a8e4d867" providerId="ADAL" clId="{A6C18B7F-9BF6-4D9B-842B-F104B21C6161}" dt="2023-08-02T04:15:01.361" v="253"/>
          <ac:inkMkLst>
            <pc:docMk/>
            <pc:sldMk cId="709414142" sldId="982"/>
            <ac:inkMk id="3" creationId="{FBDB15B1-606C-4667-B523-6031C0CB1FE0}"/>
          </ac:inkMkLst>
        </pc:inkChg>
        <pc:inkChg chg="add del">
          <ac:chgData name="Salmiah Amin" userId="5bed6727-455b-4027-94f3-9d22a8e4d867" providerId="ADAL" clId="{A6C18B7F-9BF6-4D9B-842B-F104B21C6161}" dt="2023-08-02T04:15:01.801" v="254"/>
          <ac:inkMkLst>
            <pc:docMk/>
            <pc:sldMk cId="709414142" sldId="982"/>
            <ac:inkMk id="4" creationId="{805815ED-D97A-4753-A712-2EB3C9AAC6D3}"/>
          </ac:inkMkLst>
        </pc:inkChg>
        <pc:inkChg chg="add del">
          <ac:chgData name="Salmiah Amin" userId="5bed6727-455b-4027-94f3-9d22a8e4d867" providerId="ADAL" clId="{A6C18B7F-9BF6-4D9B-842B-F104B21C6161}" dt="2023-08-02T04:15:02.944" v="255"/>
          <ac:inkMkLst>
            <pc:docMk/>
            <pc:sldMk cId="709414142" sldId="982"/>
            <ac:inkMk id="5" creationId="{CA476A0C-D85B-2CCF-CB34-A5A8DE6D2EDE}"/>
          </ac:inkMkLst>
        </pc:inkChg>
        <pc:inkChg chg="add del">
          <ac:chgData name="Salmiah Amin" userId="5bed6727-455b-4027-94f3-9d22a8e4d867" providerId="ADAL" clId="{A6C18B7F-9BF6-4D9B-842B-F104B21C6161}" dt="2023-08-02T04:15:03.717" v="256"/>
          <ac:inkMkLst>
            <pc:docMk/>
            <pc:sldMk cId="709414142" sldId="982"/>
            <ac:inkMk id="6" creationId="{66BB56FC-2E0E-C37A-4C64-94FC005A87F3}"/>
          </ac:inkMkLst>
        </pc:inkChg>
        <pc:inkChg chg="add del">
          <ac:chgData name="Salmiah Amin" userId="5bed6727-455b-4027-94f3-9d22a8e4d867" providerId="ADAL" clId="{A6C18B7F-9BF6-4D9B-842B-F104B21C6161}" dt="2023-08-02T04:15:04.942" v="257"/>
          <ac:inkMkLst>
            <pc:docMk/>
            <pc:sldMk cId="709414142" sldId="982"/>
            <ac:inkMk id="7" creationId="{B6AFF602-D453-8DDA-BB1B-DAB51202E5C8}"/>
          </ac:inkMkLst>
        </pc:inkChg>
        <pc:inkChg chg="add del">
          <ac:chgData name="Salmiah Amin" userId="5bed6727-455b-4027-94f3-9d22a8e4d867" providerId="ADAL" clId="{A6C18B7F-9BF6-4D9B-842B-F104B21C6161}" dt="2023-08-02T04:15:05.316" v="258"/>
          <ac:inkMkLst>
            <pc:docMk/>
            <pc:sldMk cId="709414142" sldId="982"/>
            <ac:inkMk id="8" creationId="{2D79C098-0644-8119-ACF3-A86ADE6EA914}"/>
          </ac:inkMkLst>
        </pc:inkChg>
        <pc:inkChg chg="add del">
          <ac:chgData name="Salmiah Amin" userId="5bed6727-455b-4027-94f3-9d22a8e4d867" providerId="ADAL" clId="{A6C18B7F-9BF6-4D9B-842B-F104B21C6161}" dt="2023-08-02T04:15:05.854" v="259"/>
          <ac:inkMkLst>
            <pc:docMk/>
            <pc:sldMk cId="709414142" sldId="982"/>
            <ac:inkMk id="9" creationId="{B3F812DA-1F05-163F-28A7-3F621CFABD38}"/>
          </ac:inkMkLst>
        </pc:inkChg>
        <pc:inkChg chg="add del">
          <ac:chgData name="Salmiah Amin" userId="5bed6727-455b-4027-94f3-9d22a8e4d867" providerId="ADAL" clId="{A6C18B7F-9BF6-4D9B-842B-F104B21C6161}" dt="2023-08-02T04:15:06.545" v="260"/>
          <ac:inkMkLst>
            <pc:docMk/>
            <pc:sldMk cId="709414142" sldId="982"/>
            <ac:inkMk id="10" creationId="{84A53B66-93D1-C6E5-1DBC-87CC280386D9}"/>
          </ac:inkMkLst>
        </pc:inkChg>
        <pc:inkChg chg="add del">
          <ac:chgData name="Salmiah Amin" userId="5bed6727-455b-4027-94f3-9d22a8e4d867" providerId="ADAL" clId="{A6C18B7F-9BF6-4D9B-842B-F104B21C6161}" dt="2023-08-02T04:15:07.095" v="261"/>
          <ac:inkMkLst>
            <pc:docMk/>
            <pc:sldMk cId="709414142" sldId="982"/>
            <ac:inkMk id="11" creationId="{93A743D5-F5DB-103C-68C9-5C44CA460949}"/>
          </ac:inkMkLst>
        </pc:inkChg>
        <pc:inkChg chg="add del">
          <ac:chgData name="Salmiah Amin" userId="5bed6727-455b-4027-94f3-9d22a8e4d867" providerId="ADAL" clId="{A6C18B7F-9BF6-4D9B-842B-F104B21C6161}" dt="2023-08-02T04:15:07.576" v="262"/>
          <ac:inkMkLst>
            <pc:docMk/>
            <pc:sldMk cId="709414142" sldId="982"/>
            <ac:inkMk id="12" creationId="{6DC5B379-80BA-27F0-E57A-CC582CA28DEB}"/>
          </ac:inkMkLst>
        </pc:inkChg>
        <pc:inkChg chg="add del">
          <ac:chgData name="Salmiah Amin" userId="5bed6727-455b-4027-94f3-9d22a8e4d867" providerId="ADAL" clId="{A6C18B7F-9BF6-4D9B-842B-F104B21C6161}" dt="2023-08-02T04:15:08.347" v="263"/>
          <ac:inkMkLst>
            <pc:docMk/>
            <pc:sldMk cId="709414142" sldId="982"/>
            <ac:inkMk id="13" creationId="{C5D4FEE1-4769-C6A3-8FF8-A18D3BBA044A}"/>
          </ac:inkMkLst>
        </pc:inkChg>
        <pc:inkChg chg="add del">
          <ac:chgData name="Salmiah Amin" userId="5bed6727-455b-4027-94f3-9d22a8e4d867" providerId="ADAL" clId="{A6C18B7F-9BF6-4D9B-842B-F104B21C6161}" dt="2023-08-02T04:15:09.584" v="264"/>
          <ac:inkMkLst>
            <pc:docMk/>
            <pc:sldMk cId="709414142" sldId="982"/>
            <ac:inkMk id="14" creationId="{FB923458-7CA5-BD27-717C-52C34CCAC2E4}"/>
          </ac:inkMkLst>
        </pc:inkChg>
        <pc:inkChg chg="add del">
          <ac:chgData name="Salmiah Amin" userId="5bed6727-455b-4027-94f3-9d22a8e4d867" providerId="ADAL" clId="{A6C18B7F-9BF6-4D9B-842B-F104B21C6161}" dt="2023-08-02T04:15:10.213" v="265"/>
          <ac:inkMkLst>
            <pc:docMk/>
            <pc:sldMk cId="709414142" sldId="982"/>
            <ac:inkMk id="15" creationId="{3668C922-D7B3-4B98-569D-D0AA6C36370C}"/>
          </ac:inkMkLst>
        </pc:inkChg>
        <pc:inkChg chg="add del">
          <ac:chgData name="Salmiah Amin" userId="5bed6727-455b-4027-94f3-9d22a8e4d867" providerId="ADAL" clId="{A6C18B7F-9BF6-4D9B-842B-F104B21C6161}" dt="2023-08-02T04:15:11.256" v="266"/>
          <ac:inkMkLst>
            <pc:docMk/>
            <pc:sldMk cId="709414142" sldId="982"/>
            <ac:inkMk id="16" creationId="{6F5A7D93-C16C-1244-EF8C-39588124D87C}"/>
          </ac:inkMkLst>
        </pc:inkChg>
        <pc:inkChg chg="add del">
          <ac:chgData name="Salmiah Amin" userId="5bed6727-455b-4027-94f3-9d22a8e4d867" providerId="ADAL" clId="{A6C18B7F-9BF6-4D9B-842B-F104B21C6161}" dt="2023-08-02T04:15:11.585" v="267"/>
          <ac:inkMkLst>
            <pc:docMk/>
            <pc:sldMk cId="709414142" sldId="982"/>
            <ac:inkMk id="17" creationId="{3E50D6F2-FD9C-3375-DA45-1462072DB63C}"/>
          </ac:inkMkLst>
        </pc:inkChg>
        <pc:inkChg chg="add del">
          <ac:chgData name="Salmiah Amin" userId="5bed6727-455b-4027-94f3-9d22a8e4d867" providerId="ADAL" clId="{A6C18B7F-9BF6-4D9B-842B-F104B21C6161}" dt="2023-08-02T04:15:12.697" v="268"/>
          <ac:inkMkLst>
            <pc:docMk/>
            <pc:sldMk cId="709414142" sldId="982"/>
            <ac:inkMk id="18" creationId="{21014E7A-A0B0-55BF-9D28-BAEF4E769575}"/>
          </ac:inkMkLst>
        </pc:inkChg>
        <pc:inkChg chg="add del">
          <ac:chgData name="Salmiah Amin" userId="5bed6727-455b-4027-94f3-9d22a8e4d867" providerId="ADAL" clId="{A6C18B7F-9BF6-4D9B-842B-F104B21C6161}" dt="2023-08-02T04:15:13.613" v="269"/>
          <ac:inkMkLst>
            <pc:docMk/>
            <pc:sldMk cId="709414142" sldId="982"/>
            <ac:inkMk id="19" creationId="{96EAF9B2-BDC7-B720-5C7A-E9398E29CBEA}"/>
          </ac:inkMkLst>
        </pc:inkChg>
        <pc:inkChg chg="add del">
          <ac:chgData name="Salmiah Amin" userId="5bed6727-455b-4027-94f3-9d22a8e4d867" providerId="ADAL" clId="{A6C18B7F-9BF6-4D9B-842B-F104B21C6161}" dt="2023-08-02T04:15:14.882" v="270"/>
          <ac:inkMkLst>
            <pc:docMk/>
            <pc:sldMk cId="709414142" sldId="982"/>
            <ac:inkMk id="20" creationId="{42F6FA78-BF6D-486C-A4F8-B008BD788599}"/>
          </ac:inkMkLst>
        </pc:inkChg>
        <pc:inkChg chg="add del">
          <ac:chgData name="Salmiah Amin" userId="5bed6727-455b-4027-94f3-9d22a8e4d867" providerId="ADAL" clId="{A6C18B7F-9BF6-4D9B-842B-F104B21C6161}" dt="2023-08-02T04:15:15.915" v="271"/>
          <ac:inkMkLst>
            <pc:docMk/>
            <pc:sldMk cId="709414142" sldId="982"/>
            <ac:inkMk id="21" creationId="{B442630F-D9A2-A00F-1C04-A9B632C7BB17}"/>
          </ac:inkMkLst>
        </pc:inkChg>
        <pc:inkChg chg="add">
          <ac:chgData name="Salmiah Amin" userId="5bed6727-455b-4027-94f3-9d22a8e4d867" providerId="ADAL" clId="{A6C18B7F-9BF6-4D9B-842B-F104B21C6161}" dt="2023-08-02T04:15:15.915" v="271"/>
          <ac:inkMkLst>
            <pc:docMk/>
            <pc:sldMk cId="709414142" sldId="982"/>
            <ac:inkMk id="22" creationId="{B2D51DA7-5DA8-A682-6F88-A67B19ED4D5A}"/>
          </ac:inkMkLst>
        </pc:inkChg>
      </pc:sldChg>
      <pc:sldChg chg="modSp new del mod">
        <pc:chgData name="Salmiah Amin" userId="5bed6727-455b-4027-94f3-9d22a8e4d867" providerId="ADAL" clId="{A6C18B7F-9BF6-4D9B-842B-F104B21C6161}" dt="2023-07-26T05:15:58.558" v="32" actId="47"/>
        <pc:sldMkLst>
          <pc:docMk/>
          <pc:sldMk cId="2507147148" sldId="993"/>
        </pc:sldMkLst>
        <pc:spChg chg="mod">
          <ac:chgData name="Salmiah Amin" userId="5bed6727-455b-4027-94f3-9d22a8e4d867" providerId="ADAL" clId="{A6C18B7F-9BF6-4D9B-842B-F104B21C6161}" dt="2023-07-26T05:15:25.166" v="31" actId="20577"/>
          <ac:spMkLst>
            <pc:docMk/>
            <pc:sldMk cId="2507147148" sldId="993"/>
            <ac:spMk id="2" creationId="{FB85C36D-005A-6F36-0F2D-687583580417}"/>
          </ac:spMkLst>
        </pc:spChg>
      </pc:sldChg>
      <pc:sldMasterChg chg="delSp modSp del mod delSldLayout">
        <pc:chgData name="Salmiah Amin" userId="5bed6727-455b-4027-94f3-9d22a8e4d867" providerId="ADAL" clId="{A6C18B7F-9BF6-4D9B-842B-F104B21C6161}" dt="2023-08-02T04:09:30.452" v="166" actId="2696"/>
        <pc:sldMasterMkLst>
          <pc:docMk/>
          <pc:sldMasterMk cId="3809111255" sldId="2147484057"/>
        </pc:sldMasterMkLst>
        <pc:spChg chg="del mod">
          <ac:chgData name="Salmiah Amin" userId="5bed6727-455b-4027-94f3-9d22a8e4d867" providerId="ADAL" clId="{A6C18B7F-9BF6-4D9B-842B-F104B21C6161}" dt="2023-07-26T05:14:41.169" v="5"/>
          <ac:spMkLst>
            <pc:docMk/>
            <pc:sldMasterMk cId="3809111255" sldId="2147484057"/>
            <ac:spMk id="1031" creationId="{C4B88989-7D56-094C-5AE8-98F8CEFC635D}"/>
          </ac:spMkLst>
        </pc:spChg>
        <pc:sldLayoutChg chg="del">
          <pc:chgData name="Salmiah Amin" userId="5bed6727-455b-4027-94f3-9d22a8e4d867" providerId="ADAL" clId="{A6C18B7F-9BF6-4D9B-842B-F104B21C6161}" dt="2023-08-02T04:09:30.304" v="123" actId="2696"/>
          <pc:sldLayoutMkLst>
            <pc:docMk/>
            <pc:sldMasterMk cId="3809111255" sldId="2147484057"/>
            <pc:sldLayoutMk cId="691386584" sldId="2147484058"/>
          </pc:sldLayoutMkLst>
        </pc:sldLayoutChg>
        <pc:sldLayoutChg chg="del">
          <pc:chgData name="Salmiah Amin" userId="5bed6727-455b-4027-94f3-9d22a8e4d867" providerId="ADAL" clId="{A6C18B7F-9BF6-4D9B-842B-F104B21C6161}" dt="2023-08-02T04:09:30.308" v="124" actId="2696"/>
          <pc:sldLayoutMkLst>
            <pc:docMk/>
            <pc:sldMasterMk cId="3809111255" sldId="2147484057"/>
            <pc:sldLayoutMk cId="1950099073" sldId="2147484059"/>
          </pc:sldLayoutMkLst>
        </pc:sldLayoutChg>
        <pc:sldLayoutChg chg="del">
          <pc:chgData name="Salmiah Amin" userId="5bed6727-455b-4027-94f3-9d22a8e4d867" providerId="ADAL" clId="{A6C18B7F-9BF6-4D9B-842B-F104B21C6161}" dt="2023-08-02T04:09:30.309" v="125" actId="2696"/>
          <pc:sldLayoutMkLst>
            <pc:docMk/>
            <pc:sldMasterMk cId="3809111255" sldId="2147484057"/>
            <pc:sldLayoutMk cId="680048846" sldId="2147484060"/>
          </pc:sldLayoutMkLst>
        </pc:sldLayoutChg>
        <pc:sldLayoutChg chg="del">
          <pc:chgData name="Salmiah Amin" userId="5bed6727-455b-4027-94f3-9d22a8e4d867" providerId="ADAL" clId="{A6C18B7F-9BF6-4D9B-842B-F104B21C6161}" dt="2023-08-02T04:09:30.316" v="126" actId="2696"/>
          <pc:sldLayoutMkLst>
            <pc:docMk/>
            <pc:sldMasterMk cId="3809111255" sldId="2147484057"/>
            <pc:sldLayoutMk cId="1054374433" sldId="2147484061"/>
          </pc:sldLayoutMkLst>
        </pc:sldLayoutChg>
        <pc:sldLayoutChg chg="del">
          <pc:chgData name="Salmiah Amin" userId="5bed6727-455b-4027-94f3-9d22a8e4d867" providerId="ADAL" clId="{A6C18B7F-9BF6-4D9B-842B-F104B21C6161}" dt="2023-08-02T04:09:30.322" v="127" actId="2696"/>
          <pc:sldLayoutMkLst>
            <pc:docMk/>
            <pc:sldMasterMk cId="3809111255" sldId="2147484057"/>
            <pc:sldLayoutMk cId="2774254444" sldId="2147484062"/>
          </pc:sldLayoutMkLst>
        </pc:sldLayoutChg>
        <pc:sldLayoutChg chg="del">
          <pc:chgData name="Salmiah Amin" userId="5bed6727-455b-4027-94f3-9d22a8e4d867" providerId="ADAL" clId="{A6C18B7F-9BF6-4D9B-842B-F104B21C6161}" dt="2023-08-02T04:09:30.328" v="128" actId="2696"/>
          <pc:sldLayoutMkLst>
            <pc:docMk/>
            <pc:sldMasterMk cId="3809111255" sldId="2147484057"/>
            <pc:sldLayoutMk cId="1718092895" sldId="2147484063"/>
          </pc:sldLayoutMkLst>
        </pc:sldLayoutChg>
        <pc:sldLayoutChg chg="del">
          <pc:chgData name="Salmiah Amin" userId="5bed6727-455b-4027-94f3-9d22a8e4d867" providerId="ADAL" clId="{A6C18B7F-9BF6-4D9B-842B-F104B21C6161}" dt="2023-08-02T04:09:30.339" v="129" actId="2696"/>
          <pc:sldLayoutMkLst>
            <pc:docMk/>
            <pc:sldMasterMk cId="3809111255" sldId="2147484057"/>
            <pc:sldLayoutMk cId="3724504080" sldId="2147484064"/>
          </pc:sldLayoutMkLst>
        </pc:sldLayoutChg>
        <pc:sldLayoutChg chg="del">
          <pc:chgData name="Salmiah Amin" userId="5bed6727-455b-4027-94f3-9d22a8e4d867" providerId="ADAL" clId="{A6C18B7F-9BF6-4D9B-842B-F104B21C6161}" dt="2023-08-02T04:09:30.344" v="130" actId="2696"/>
          <pc:sldLayoutMkLst>
            <pc:docMk/>
            <pc:sldMasterMk cId="3809111255" sldId="2147484057"/>
            <pc:sldLayoutMk cId="4252729391" sldId="2147484065"/>
          </pc:sldLayoutMkLst>
        </pc:sldLayoutChg>
        <pc:sldLayoutChg chg="del">
          <pc:chgData name="Salmiah Amin" userId="5bed6727-455b-4027-94f3-9d22a8e4d867" providerId="ADAL" clId="{A6C18B7F-9BF6-4D9B-842B-F104B21C6161}" dt="2023-08-02T04:09:30.347" v="131" actId="2696"/>
          <pc:sldLayoutMkLst>
            <pc:docMk/>
            <pc:sldMasterMk cId="3809111255" sldId="2147484057"/>
            <pc:sldLayoutMk cId="4133085534" sldId="2147484066"/>
          </pc:sldLayoutMkLst>
        </pc:sldLayoutChg>
        <pc:sldLayoutChg chg="del">
          <pc:chgData name="Salmiah Amin" userId="5bed6727-455b-4027-94f3-9d22a8e4d867" providerId="ADAL" clId="{A6C18B7F-9BF6-4D9B-842B-F104B21C6161}" dt="2023-08-02T04:09:30.350" v="132" actId="2696"/>
          <pc:sldLayoutMkLst>
            <pc:docMk/>
            <pc:sldMasterMk cId="3809111255" sldId="2147484057"/>
            <pc:sldLayoutMk cId="2829295878" sldId="2147484067"/>
          </pc:sldLayoutMkLst>
        </pc:sldLayoutChg>
        <pc:sldLayoutChg chg="del">
          <pc:chgData name="Salmiah Amin" userId="5bed6727-455b-4027-94f3-9d22a8e4d867" providerId="ADAL" clId="{A6C18B7F-9BF6-4D9B-842B-F104B21C6161}" dt="2023-08-02T04:09:30.352" v="133" actId="2696"/>
          <pc:sldLayoutMkLst>
            <pc:docMk/>
            <pc:sldMasterMk cId="3809111255" sldId="2147484057"/>
            <pc:sldLayoutMk cId="863997394" sldId="2147484068"/>
          </pc:sldLayoutMkLst>
        </pc:sldLayoutChg>
        <pc:sldLayoutChg chg="del">
          <pc:chgData name="Salmiah Amin" userId="5bed6727-455b-4027-94f3-9d22a8e4d867" providerId="ADAL" clId="{A6C18B7F-9BF6-4D9B-842B-F104B21C6161}" dt="2023-08-02T04:09:30.356" v="134" actId="2696"/>
          <pc:sldLayoutMkLst>
            <pc:docMk/>
            <pc:sldMasterMk cId="3809111255" sldId="2147484057"/>
            <pc:sldLayoutMk cId="1862462153" sldId="2147484069"/>
          </pc:sldLayoutMkLst>
        </pc:sldLayoutChg>
        <pc:sldLayoutChg chg="del">
          <pc:chgData name="Salmiah Amin" userId="5bed6727-455b-4027-94f3-9d22a8e4d867" providerId="ADAL" clId="{A6C18B7F-9BF6-4D9B-842B-F104B21C6161}" dt="2023-08-02T04:09:30.359" v="135" actId="2696"/>
          <pc:sldLayoutMkLst>
            <pc:docMk/>
            <pc:sldMasterMk cId="3809111255" sldId="2147484057"/>
            <pc:sldLayoutMk cId="1518528080" sldId="2147484070"/>
          </pc:sldLayoutMkLst>
        </pc:sldLayoutChg>
        <pc:sldLayoutChg chg="del">
          <pc:chgData name="Salmiah Amin" userId="5bed6727-455b-4027-94f3-9d22a8e4d867" providerId="ADAL" clId="{A6C18B7F-9BF6-4D9B-842B-F104B21C6161}" dt="2023-08-02T04:09:30.359" v="136" actId="2696"/>
          <pc:sldLayoutMkLst>
            <pc:docMk/>
            <pc:sldMasterMk cId="3809111255" sldId="2147484057"/>
            <pc:sldLayoutMk cId="1175318117" sldId="2147484071"/>
          </pc:sldLayoutMkLst>
        </pc:sldLayoutChg>
        <pc:sldLayoutChg chg="del">
          <pc:chgData name="Salmiah Amin" userId="5bed6727-455b-4027-94f3-9d22a8e4d867" providerId="ADAL" clId="{A6C18B7F-9BF6-4D9B-842B-F104B21C6161}" dt="2023-08-02T04:09:30.359" v="137" actId="2696"/>
          <pc:sldLayoutMkLst>
            <pc:docMk/>
            <pc:sldMasterMk cId="3809111255" sldId="2147484057"/>
            <pc:sldLayoutMk cId="1250256552" sldId="2147484072"/>
          </pc:sldLayoutMkLst>
        </pc:sldLayoutChg>
        <pc:sldLayoutChg chg="del">
          <pc:chgData name="Salmiah Amin" userId="5bed6727-455b-4027-94f3-9d22a8e4d867" providerId="ADAL" clId="{A6C18B7F-9BF6-4D9B-842B-F104B21C6161}" dt="2023-08-02T04:09:30.359" v="138" actId="2696"/>
          <pc:sldLayoutMkLst>
            <pc:docMk/>
            <pc:sldMasterMk cId="3809111255" sldId="2147484057"/>
            <pc:sldLayoutMk cId="1309090085" sldId="2147484073"/>
          </pc:sldLayoutMkLst>
        </pc:sldLayoutChg>
        <pc:sldLayoutChg chg="del">
          <pc:chgData name="Salmiah Amin" userId="5bed6727-455b-4027-94f3-9d22a8e4d867" providerId="ADAL" clId="{A6C18B7F-9BF6-4D9B-842B-F104B21C6161}" dt="2023-08-02T04:09:30.359" v="139" actId="2696"/>
          <pc:sldLayoutMkLst>
            <pc:docMk/>
            <pc:sldMasterMk cId="3809111255" sldId="2147484057"/>
            <pc:sldLayoutMk cId="4106147357" sldId="2147484074"/>
          </pc:sldLayoutMkLst>
        </pc:sldLayoutChg>
        <pc:sldLayoutChg chg="del">
          <pc:chgData name="Salmiah Amin" userId="5bed6727-455b-4027-94f3-9d22a8e4d867" providerId="ADAL" clId="{A6C18B7F-9BF6-4D9B-842B-F104B21C6161}" dt="2023-08-02T04:09:30.373" v="140" actId="2696"/>
          <pc:sldLayoutMkLst>
            <pc:docMk/>
            <pc:sldMasterMk cId="3809111255" sldId="2147484057"/>
            <pc:sldLayoutMk cId="1016716467" sldId="2147484075"/>
          </pc:sldLayoutMkLst>
        </pc:sldLayoutChg>
        <pc:sldLayoutChg chg="del">
          <pc:chgData name="Salmiah Amin" userId="5bed6727-455b-4027-94f3-9d22a8e4d867" providerId="ADAL" clId="{A6C18B7F-9BF6-4D9B-842B-F104B21C6161}" dt="2023-08-02T04:09:30.377" v="141" actId="2696"/>
          <pc:sldLayoutMkLst>
            <pc:docMk/>
            <pc:sldMasterMk cId="3809111255" sldId="2147484057"/>
            <pc:sldLayoutMk cId="1513510943" sldId="2147484076"/>
          </pc:sldLayoutMkLst>
        </pc:sldLayoutChg>
        <pc:sldLayoutChg chg="del">
          <pc:chgData name="Salmiah Amin" userId="5bed6727-455b-4027-94f3-9d22a8e4d867" providerId="ADAL" clId="{A6C18B7F-9BF6-4D9B-842B-F104B21C6161}" dt="2023-08-02T04:09:30.379" v="142" actId="2696"/>
          <pc:sldLayoutMkLst>
            <pc:docMk/>
            <pc:sldMasterMk cId="3809111255" sldId="2147484057"/>
            <pc:sldLayoutMk cId="2333208300" sldId="2147484077"/>
          </pc:sldLayoutMkLst>
        </pc:sldLayoutChg>
        <pc:sldLayoutChg chg="del">
          <pc:chgData name="Salmiah Amin" userId="5bed6727-455b-4027-94f3-9d22a8e4d867" providerId="ADAL" clId="{A6C18B7F-9BF6-4D9B-842B-F104B21C6161}" dt="2023-08-02T04:09:30.382" v="143" actId="2696"/>
          <pc:sldLayoutMkLst>
            <pc:docMk/>
            <pc:sldMasterMk cId="3809111255" sldId="2147484057"/>
            <pc:sldLayoutMk cId="722299375" sldId="2147484078"/>
          </pc:sldLayoutMkLst>
        </pc:sldLayoutChg>
        <pc:sldLayoutChg chg="del">
          <pc:chgData name="Salmiah Amin" userId="5bed6727-455b-4027-94f3-9d22a8e4d867" providerId="ADAL" clId="{A6C18B7F-9BF6-4D9B-842B-F104B21C6161}" dt="2023-08-02T04:09:30.384" v="144" actId="2696"/>
          <pc:sldLayoutMkLst>
            <pc:docMk/>
            <pc:sldMasterMk cId="3809111255" sldId="2147484057"/>
            <pc:sldLayoutMk cId="1693304747" sldId="2147484079"/>
          </pc:sldLayoutMkLst>
        </pc:sldLayoutChg>
        <pc:sldLayoutChg chg="del">
          <pc:chgData name="Salmiah Amin" userId="5bed6727-455b-4027-94f3-9d22a8e4d867" providerId="ADAL" clId="{A6C18B7F-9BF6-4D9B-842B-F104B21C6161}" dt="2023-08-02T04:09:30.385" v="145" actId="2696"/>
          <pc:sldLayoutMkLst>
            <pc:docMk/>
            <pc:sldMasterMk cId="3809111255" sldId="2147484057"/>
            <pc:sldLayoutMk cId="2247502016" sldId="2147484080"/>
          </pc:sldLayoutMkLst>
        </pc:sldLayoutChg>
        <pc:sldLayoutChg chg="del">
          <pc:chgData name="Salmiah Amin" userId="5bed6727-455b-4027-94f3-9d22a8e4d867" providerId="ADAL" clId="{A6C18B7F-9BF6-4D9B-842B-F104B21C6161}" dt="2023-08-02T04:09:30.391" v="146" actId="2696"/>
          <pc:sldLayoutMkLst>
            <pc:docMk/>
            <pc:sldMasterMk cId="3809111255" sldId="2147484057"/>
            <pc:sldLayoutMk cId="2733437667" sldId="2147484081"/>
          </pc:sldLayoutMkLst>
        </pc:sldLayoutChg>
        <pc:sldLayoutChg chg="del">
          <pc:chgData name="Salmiah Amin" userId="5bed6727-455b-4027-94f3-9d22a8e4d867" providerId="ADAL" clId="{A6C18B7F-9BF6-4D9B-842B-F104B21C6161}" dt="2023-08-02T04:09:30.394" v="147" actId="2696"/>
          <pc:sldLayoutMkLst>
            <pc:docMk/>
            <pc:sldMasterMk cId="3809111255" sldId="2147484057"/>
            <pc:sldLayoutMk cId="2114750779" sldId="2147484082"/>
          </pc:sldLayoutMkLst>
        </pc:sldLayoutChg>
        <pc:sldLayoutChg chg="del">
          <pc:chgData name="Salmiah Amin" userId="5bed6727-455b-4027-94f3-9d22a8e4d867" providerId="ADAL" clId="{A6C18B7F-9BF6-4D9B-842B-F104B21C6161}" dt="2023-08-02T04:09:30.397" v="148" actId="2696"/>
          <pc:sldLayoutMkLst>
            <pc:docMk/>
            <pc:sldMasterMk cId="3809111255" sldId="2147484057"/>
            <pc:sldLayoutMk cId="3090961993" sldId="2147484083"/>
          </pc:sldLayoutMkLst>
        </pc:sldLayoutChg>
        <pc:sldLayoutChg chg="del">
          <pc:chgData name="Salmiah Amin" userId="5bed6727-455b-4027-94f3-9d22a8e4d867" providerId="ADAL" clId="{A6C18B7F-9BF6-4D9B-842B-F104B21C6161}" dt="2023-08-02T04:09:30.399" v="149" actId="2696"/>
          <pc:sldLayoutMkLst>
            <pc:docMk/>
            <pc:sldMasterMk cId="3809111255" sldId="2147484057"/>
            <pc:sldLayoutMk cId="986462713" sldId="2147484084"/>
          </pc:sldLayoutMkLst>
        </pc:sldLayoutChg>
        <pc:sldLayoutChg chg="del">
          <pc:chgData name="Salmiah Amin" userId="5bed6727-455b-4027-94f3-9d22a8e4d867" providerId="ADAL" clId="{A6C18B7F-9BF6-4D9B-842B-F104B21C6161}" dt="2023-08-02T04:09:30.401" v="150" actId="2696"/>
          <pc:sldLayoutMkLst>
            <pc:docMk/>
            <pc:sldMasterMk cId="3809111255" sldId="2147484057"/>
            <pc:sldLayoutMk cId="1806790269" sldId="2147484085"/>
          </pc:sldLayoutMkLst>
        </pc:sldLayoutChg>
        <pc:sldLayoutChg chg="del">
          <pc:chgData name="Salmiah Amin" userId="5bed6727-455b-4027-94f3-9d22a8e4d867" providerId="ADAL" clId="{A6C18B7F-9BF6-4D9B-842B-F104B21C6161}" dt="2023-08-02T04:09:30.404" v="151" actId="2696"/>
          <pc:sldLayoutMkLst>
            <pc:docMk/>
            <pc:sldMasterMk cId="3809111255" sldId="2147484057"/>
            <pc:sldLayoutMk cId="3259937390" sldId="2147484086"/>
          </pc:sldLayoutMkLst>
        </pc:sldLayoutChg>
        <pc:sldLayoutChg chg="del">
          <pc:chgData name="Salmiah Amin" userId="5bed6727-455b-4027-94f3-9d22a8e4d867" providerId="ADAL" clId="{A6C18B7F-9BF6-4D9B-842B-F104B21C6161}" dt="2023-08-02T04:09:30.409" v="152" actId="2696"/>
          <pc:sldLayoutMkLst>
            <pc:docMk/>
            <pc:sldMasterMk cId="3809111255" sldId="2147484057"/>
            <pc:sldLayoutMk cId="1762718593" sldId="2147484087"/>
          </pc:sldLayoutMkLst>
        </pc:sldLayoutChg>
        <pc:sldLayoutChg chg="del">
          <pc:chgData name="Salmiah Amin" userId="5bed6727-455b-4027-94f3-9d22a8e4d867" providerId="ADAL" clId="{A6C18B7F-9BF6-4D9B-842B-F104B21C6161}" dt="2023-08-02T04:09:30.410" v="153" actId="2696"/>
          <pc:sldLayoutMkLst>
            <pc:docMk/>
            <pc:sldMasterMk cId="3809111255" sldId="2147484057"/>
            <pc:sldLayoutMk cId="3466970918" sldId="2147484088"/>
          </pc:sldLayoutMkLst>
        </pc:sldLayoutChg>
        <pc:sldLayoutChg chg="del">
          <pc:chgData name="Salmiah Amin" userId="5bed6727-455b-4027-94f3-9d22a8e4d867" providerId="ADAL" clId="{A6C18B7F-9BF6-4D9B-842B-F104B21C6161}" dt="2023-08-02T04:09:30.416" v="154" actId="2696"/>
          <pc:sldLayoutMkLst>
            <pc:docMk/>
            <pc:sldMasterMk cId="3809111255" sldId="2147484057"/>
            <pc:sldLayoutMk cId="2633669121" sldId="2147484089"/>
          </pc:sldLayoutMkLst>
        </pc:sldLayoutChg>
        <pc:sldLayoutChg chg="del">
          <pc:chgData name="Salmiah Amin" userId="5bed6727-455b-4027-94f3-9d22a8e4d867" providerId="ADAL" clId="{A6C18B7F-9BF6-4D9B-842B-F104B21C6161}" dt="2023-08-02T04:09:30.418" v="155" actId="2696"/>
          <pc:sldLayoutMkLst>
            <pc:docMk/>
            <pc:sldMasterMk cId="3809111255" sldId="2147484057"/>
            <pc:sldLayoutMk cId="2661989987" sldId="2147484090"/>
          </pc:sldLayoutMkLst>
        </pc:sldLayoutChg>
        <pc:sldLayoutChg chg="del">
          <pc:chgData name="Salmiah Amin" userId="5bed6727-455b-4027-94f3-9d22a8e4d867" providerId="ADAL" clId="{A6C18B7F-9BF6-4D9B-842B-F104B21C6161}" dt="2023-08-02T04:09:30.422" v="156" actId="2696"/>
          <pc:sldLayoutMkLst>
            <pc:docMk/>
            <pc:sldMasterMk cId="3809111255" sldId="2147484057"/>
            <pc:sldLayoutMk cId="1225325114" sldId="2147484091"/>
          </pc:sldLayoutMkLst>
        </pc:sldLayoutChg>
        <pc:sldLayoutChg chg="del">
          <pc:chgData name="Salmiah Amin" userId="5bed6727-455b-4027-94f3-9d22a8e4d867" providerId="ADAL" clId="{A6C18B7F-9BF6-4D9B-842B-F104B21C6161}" dt="2023-08-02T04:09:30.426" v="157" actId="2696"/>
          <pc:sldLayoutMkLst>
            <pc:docMk/>
            <pc:sldMasterMk cId="3809111255" sldId="2147484057"/>
            <pc:sldLayoutMk cId="3334253639" sldId="2147484092"/>
          </pc:sldLayoutMkLst>
        </pc:sldLayoutChg>
        <pc:sldLayoutChg chg="del">
          <pc:chgData name="Salmiah Amin" userId="5bed6727-455b-4027-94f3-9d22a8e4d867" providerId="ADAL" clId="{A6C18B7F-9BF6-4D9B-842B-F104B21C6161}" dt="2023-08-02T04:09:30.428" v="158" actId="2696"/>
          <pc:sldLayoutMkLst>
            <pc:docMk/>
            <pc:sldMasterMk cId="3809111255" sldId="2147484057"/>
            <pc:sldLayoutMk cId="3122498778" sldId="2147484093"/>
          </pc:sldLayoutMkLst>
        </pc:sldLayoutChg>
        <pc:sldLayoutChg chg="del">
          <pc:chgData name="Salmiah Amin" userId="5bed6727-455b-4027-94f3-9d22a8e4d867" providerId="ADAL" clId="{A6C18B7F-9BF6-4D9B-842B-F104B21C6161}" dt="2023-08-02T04:09:30.430" v="159" actId="2696"/>
          <pc:sldLayoutMkLst>
            <pc:docMk/>
            <pc:sldMasterMk cId="3809111255" sldId="2147484057"/>
            <pc:sldLayoutMk cId="4139407281" sldId="2147484094"/>
          </pc:sldLayoutMkLst>
        </pc:sldLayoutChg>
        <pc:sldLayoutChg chg="del">
          <pc:chgData name="Salmiah Amin" userId="5bed6727-455b-4027-94f3-9d22a8e4d867" providerId="ADAL" clId="{A6C18B7F-9BF6-4D9B-842B-F104B21C6161}" dt="2023-08-02T04:09:30.433" v="160" actId="2696"/>
          <pc:sldLayoutMkLst>
            <pc:docMk/>
            <pc:sldMasterMk cId="3809111255" sldId="2147484057"/>
            <pc:sldLayoutMk cId="2150682420" sldId="2147484095"/>
          </pc:sldLayoutMkLst>
        </pc:sldLayoutChg>
        <pc:sldLayoutChg chg="del">
          <pc:chgData name="Salmiah Amin" userId="5bed6727-455b-4027-94f3-9d22a8e4d867" providerId="ADAL" clId="{A6C18B7F-9BF6-4D9B-842B-F104B21C6161}" dt="2023-08-02T04:09:30.437" v="161" actId="2696"/>
          <pc:sldLayoutMkLst>
            <pc:docMk/>
            <pc:sldMasterMk cId="3809111255" sldId="2147484057"/>
            <pc:sldLayoutMk cId="1273813842" sldId="2147484096"/>
          </pc:sldLayoutMkLst>
        </pc:sldLayoutChg>
        <pc:sldLayoutChg chg="del">
          <pc:chgData name="Salmiah Amin" userId="5bed6727-455b-4027-94f3-9d22a8e4d867" providerId="ADAL" clId="{A6C18B7F-9BF6-4D9B-842B-F104B21C6161}" dt="2023-08-02T04:09:30.441" v="162" actId="2696"/>
          <pc:sldLayoutMkLst>
            <pc:docMk/>
            <pc:sldMasterMk cId="3809111255" sldId="2147484057"/>
            <pc:sldLayoutMk cId="4123685698" sldId="2147484097"/>
          </pc:sldLayoutMkLst>
        </pc:sldLayoutChg>
        <pc:sldLayoutChg chg="del">
          <pc:chgData name="Salmiah Amin" userId="5bed6727-455b-4027-94f3-9d22a8e4d867" providerId="ADAL" clId="{A6C18B7F-9BF6-4D9B-842B-F104B21C6161}" dt="2023-08-02T04:09:30.444" v="163" actId="2696"/>
          <pc:sldLayoutMkLst>
            <pc:docMk/>
            <pc:sldMasterMk cId="3809111255" sldId="2147484057"/>
            <pc:sldLayoutMk cId="531336498" sldId="2147484098"/>
          </pc:sldLayoutMkLst>
        </pc:sldLayoutChg>
        <pc:sldLayoutChg chg="del">
          <pc:chgData name="Salmiah Amin" userId="5bed6727-455b-4027-94f3-9d22a8e4d867" providerId="ADAL" clId="{A6C18B7F-9BF6-4D9B-842B-F104B21C6161}" dt="2023-08-02T04:09:30.445" v="164" actId="2696"/>
          <pc:sldLayoutMkLst>
            <pc:docMk/>
            <pc:sldMasterMk cId="3809111255" sldId="2147484057"/>
            <pc:sldLayoutMk cId="161810507" sldId="2147484099"/>
          </pc:sldLayoutMkLst>
        </pc:sldLayoutChg>
        <pc:sldLayoutChg chg="del">
          <pc:chgData name="Salmiah Amin" userId="5bed6727-455b-4027-94f3-9d22a8e4d867" providerId="ADAL" clId="{A6C18B7F-9BF6-4D9B-842B-F104B21C6161}" dt="2023-08-02T04:09:30.448" v="165" actId="2696"/>
          <pc:sldLayoutMkLst>
            <pc:docMk/>
            <pc:sldMasterMk cId="3809111255" sldId="2147484057"/>
            <pc:sldLayoutMk cId="3555120041" sldId="2147484100"/>
          </pc:sldLayoutMkLst>
        </pc:sldLayoutChg>
      </pc:sldMasterChg>
      <pc:sldMasterChg chg="modSp mod">
        <pc:chgData name="Salmiah Amin" userId="5bed6727-455b-4027-94f3-9d22a8e4d867" providerId="ADAL" clId="{A6C18B7F-9BF6-4D9B-842B-F104B21C6161}" dt="2023-08-02T04:12:32.395" v="223" actId="20577"/>
        <pc:sldMasterMkLst>
          <pc:docMk/>
          <pc:sldMasterMk cId="4169641530" sldId="2147484057"/>
        </pc:sldMasterMkLst>
        <pc:spChg chg="mod">
          <ac:chgData name="Salmiah Amin" userId="5bed6727-455b-4027-94f3-9d22a8e4d867" providerId="ADAL" clId="{A6C18B7F-9BF6-4D9B-842B-F104B21C6161}" dt="2023-08-02T04:12:32.395" v="223" actId="20577"/>
          <ac:spMkLst>
            <pc:docMk/>
            <pc:sldMasterMk cId="4169641530" sldId="2147484057"/>
            <ac:spMk id="8" creationId="{9EBD054F-4D2B-C683-DC2F-88927DD0A10B}"/>
          </ac:spMkLst>
        </pc:spChg>
      </pc:sldMasterChg>
    </pc:docChg>
  </pc:docChgLst>
  <pc:docChgLst>
    <pc:chgData name="Salmiah Amin" userId="5bed6727-455b-4027-94f3-9d22a8e4d867" providerId="ADAL" clId="{81F2D71A-75F8-41E5-9978-1D29779F1DBE}"/>
    <pc:docChg chg="modSld">
      <pc:chgData name="Salmiah Amin" userId="5bed6727-455b-4027-94f3-9d22a8e4d867" providerId="ADAL" clId="{81F2D71A-75F8-41E5-9978-1D29779F1DBE}" dt="2023-01-13T02:28:58.201" v="0"/>
      <pc:docMkLst>
        <pc:docMk/>
      </pc:docMkLst>
      <pc:sldChg chg="addSp">
        <pc:chgData name="Salmiah Amin" userId="5bed6727-455b-4027-94f3-9d22a8e4d867" providerId="ADAL" clId="{81F2D71A-75F8-41E5-9978-1D29779F1DBE}" dt="2023-01-13T02:28:58.201" v="0"/>
        <pc:sldMkLst>
          <pc:docMk/>
          <pc:sldMk cId="420565319" sldId="949"/>
        </pc:sldMkLst>
        <pc:inkChg chg="add">
          <ac:chgData name="Salmiah Amin" userId="5bed6727-455b-4027-94f3-9d22a8e4d867" providerId="ADAL" clId="{81F2D71A-75F8-41E5-9978-1D29779F1DBE}" dt="2023-01-13T02:28:58.201" v="0"/>
          <ac:inkMkLst>
            <pc:docMk/>
            <pc:sldMk cId="420565319" sldId="949"/>
            <ac:inkMk id="3" creationId="{C2E5A5B4-CA33-4975-90FD-DE39BDAA20E7}"/>
          </ac:inkMkLst>
        </pc:inkChg>
      </pc:sldChg>
      <pc:sldChg chg="addSp">
        <pc:chgData name="Salmiah Amin" userId="5bed6727-455b-4027-94f3-9d22a8e4d867" providerId="ADAL" clId="{81F2D71A-75F8-41E5-9978-1D29779F1DBE}" dt="2023-01-13T02:28:58.201" v="0"/>
        <pc:sldMkLst>
          <pc:docMk/>
          <pc:sldMk cId="4189438551" sldId="950"/>
        </pc:sldMkLst>
        <pc:inkChg chg="add">
          <ac:chgData name="Salmiah Amin" userId="5bed6727-455b-4027-94f3-9d22a8e4d867" providerId="ADAL" clId="{81F2D71A-75F8-41E5-9978-1D29779F1DBE}" dt="2023-01-13T02:28:58.201" v="0"/>
          <ac:inkMkLst>
            <pc:docMk/>
            <pc:sldMk cId="4189438551" sldId="950"/>
            <ac:inkMk id="4" creationId="{764A3622-A469-4572-8FD0-ADDEB34AB7E1}"/>
          </ac:inkMkLst>
        </pc:inkChg>
      </pc:sldChg>
      <pc:sldChg chg="addSp">
        <pc:chgData name="Salmiah Amin" userId="5bed6727-455b-4027-94f3-9d22a8e4d867" providerId="ADAL" clId="{81F2D71A-75F8-41E5-9978-1D29779F1DBE}" dt="2023-01-13T02:28:58.201" v="0"/>
        <pc:sldMkLst>
          <pc:docMk/>
          <pc:sldMk cId="3228851876" sldId="951"/>
        </pc:sldMkLst>
        <pc:inkChg chg="add">
          <ac:chgData name="Salmiah Amin" userId="5bed6727-455b-4027-94f3-9d22a8e4d867" providerId="ADAL" clId="{81F2D71A-75F8-41E5-9978-1D29779F1DBE}" dt="2023-01-13T02:28:58.201" v="0"/>
          <ac:inkMkLst>
            <pc:docMk/>
            <pc:sldMk cId="3228851876" sldId="951"/>
            <ac:inkMk id="3" creationId="{3332BE94-15D1-424D-B94C-6DFB5DCDB61D}"/>
          </ac:inkMkLst>
        </pc:inkChg>
      </pc:sldChg>
      <pc:sldChg chg="addSp">
        <pc:chgData name="Salmiah Amin" userId="5bed6727-455b-4027-94f3-9d22a8e4d867" providerId="ADAL" clId="{81F2D71A-75F8-41E5-9978-1D29779F1DBE}" dt="2023-01-13T02:28:58.201" v="0"/>
        <pc:sldMkLst>
          <pc:docMk/>
          <pc:sldMk cId="2522584011" sldId="954"/>
        </pc:sldMkLst>
        <pc:inkChg chg="add">
          <ac:chgData name="Salmiah Amin" userId="5bed6727-455b-4027-94f3-9d22a8e4d867" providerId="ADAL" clId="{81F2D71A-75F8-41E5-9978-1D29779F1DBE}" dt="2023-01-13T02:28:58.201" v="0"/>
          <ac:inkMkLst>
            <pc:docMk/>
            <pc:sldMk cId="2522584011" sldId="954"/>
            <ac:inkMk id="4" creationId="{18539F64-B658-42CF-8721-48DBADE5306A}"/>
          </ac:inkMkLst>
        </pc:inkChg>
      </pc:sldChg>
      <pc:sldChg chg="addSp">
        <pc:chgData name="Salmiah Amin" userId="5bed6727-455b-4027-94f3-9d22a8e4d867" providerId="ADAL" clId="{81F2D71A-75F8-41E5-9978-1D29779F1DBE}" dt="2023-01-13T02:28:58.201" v="0"/>
        <pc:sldMkLst>
          <pc:docMk/>
          <pc:sldMk cId="484162015" sldId="955"/>
        </pc:sldMkLst>
        <pc:inkChg chg="add">
          <ac:chgData name="Salmiah Amin" userId="5bed6727-455b-4027-94f3-9d22a8e4d867" providerId="ADAL" clId="{81F2D71A-75F8-41E5-9978-1D29779F1DBE}" dt="2023-01-13T02:28:58.201" v="0"/>
          <ac:inkMkLst>
            <pc:docMk/>
            <pc:sldMk cId="484162015" sldId="955"/>
            <ac:inkMk id="3" creationId="{ED0C743F-6369-48D8-AA9A-735C4168AC01}"/>
          </ac:inkMkLst>
        </pc:inkChg>
      </pc:sldChg>
      <pc:sldChg chg="addSp">
        <pc:chgData name="Salmiah Amin" userId="5bed6727-455b-4027-94f3-9d22a8e4d867" providerId="ADAL" clId="{81F2D71A-75F8-41E5-9978-1D29779F1DBE}" dt="2023-01-13T02:28:58.201" v="0"/>
        <pc:sldMkLst>
          <pc:docMk/>
          <pc:sldMk cId="2286670359" sldId="956"/>
        </pc:sldMkLst>
        <pc:inkChg chg="add">
          <ac:chgData name="Salmiah Amin" userId="5bed6727-455b-4027-94f3-9d22a8e4d867" providerId="ADAL" clId="{81F2D71A-75F8-41E5-9978-1D29779F1DBE}" dt="2023-01-13T02:28:58.201" v="0"/>
          <ac:inkMkLst>
            <pc:docMk/>
            <pc:sldMk cId="2286670359" sldId="956"/>
            <ac:inkMk id="2" creationId="{BED14B2F-3793-4FCA-A021-3E88C732BDF9}"/>
          </ac:inkMkLst>
        </pc:inkChg>
      </pc:sldChg>
      <pc:sldChg chg="addSp">
        <pc:chgData name="Salmiah Amin" userId="5bed6727-455b-4027-94f3-9d22a8e4d867" providerId="ADAL" clId="{81F2D71A-75F8-41E5-9978-1D29779F1DBE}" dt="2023-01-13T02:28:58.201" v="0"/>
        <pc:sldMkLst>
          <pc:docMk/>
          <pc:sldMk cId="1092237257" sldId="957"/>
        </pc:sldMkLst>
        <pc:inkChg chg="add">
          <ac:chgData name="Salmiah Amin" userId="5bed6727-455b-4027-94f3-9d22a8e4d867" providerId="ADAL" clId="{81F2D71A-75F8-41E5-9978-1D29779F1DBE}" dt="2023-01-13T02:28:58.201" v="0"/>
          <ac:inkMkLst>
            <pc:docMk/>
            <pc:sldMk cId="1092237257" sldId="957"/>
            <ac:inkMk id="2" creationId="{21F0BD5C-74CA-4FFB-A938-E4BA28B877C6}"/>
          </ac:inkMkLst>
        </pc:inkChg>
      </pc:sldChg>
      <pc:sldChg chg="addSp">
        <pc:chgData name="Salmiah Amin" userId="5bed6727-455b-4027-94f3-9d22a8e4d867" providerId="ADAL" clId="{81F2D71A-75F8-41E5-9978-1D29779F1DBE}" dt="2023-01-13T02:28:58.201" v="0"/>
        <pc:sldMkLst>
          <pc:docMk/>
          <pc:sldMk cId="709414142" sldId="982"/>
        </pc:sldMkLst>
        <pc:inkChg chg="add">
          <ac:chgData name="Salmiah Amin" userId="5bed6727-455b-4027-94f3-9d22a8e4d867" providerId="ADAL" clId="{81F2D71A-75F8-41E5-9978-1D29779F1DBE}" dt="2023-01-13T02:28:58.201" v="0"/>
          <ac:inkMkLst>
            <pc:docMk/>
            <pc:sldMk cId="709414142" sldId="982"/>
            <ac:inkMk id="3" creationId="{FBDB15B1-606C-4667-B523-6031C0CB1FE0}"/>
          </ac:inkMkLst>
        </pc:inkChg>
      </pc:sldChg>
    </pc:docChg>
  </pc:docChgLst>
  <pc:docChgLst>
    <pc:chgData name="Salmiah Amin" userId="5bed6727-455b-4027-94f3-9d22a8e4d867" providerId="ADAL" clId="{6741E232-F9BA-43F8-9094-337887B17CC9}"/>
    <pc:docChg chg="undo custSel delSld modSld modMainMaster">
      <pc:chgData name="Salmiah Amin" userId="5bed6727-455b-4027-94f3-9d22a8e4d867" providerId="ADAL" clId="{6741E232-F9BA-43F8-9094-337887B17CC9}" dt="2024-12-06T06:14:42.597" v="237" actId="404"/>
      <pc:docMkLst>
        <pc:docMk/>
      </pc:docMkLst>
      <pc:sldChg chg="modSp mod">
        <pc:chgData name="Salmiah Amin" userId="5bed6727-455b-4027-94f3-9d22a8e4d867" providerId="ADAL" clId="{6741E232-F9BA-43F8-9094-337887B17CC9}" dt="2024-12-06T06:10:08.674" v="199" actId="14100"/>
        <pc:sldMkLst>
          <pc:docMk/>
          <pc:sldMk cId="2753221210" sldId="791"/>
        </pc:sldMkLst>
        <pc:spChg chg="mod">
          <ac:chgData name="Salmiah Amin" userId="5bed6727-455b-4027-94f3-9d22a8e4d867" providerId="ADAL" clId="{6741E232-F9BA-43F8-9094-337887B17CC9}" dt="2024-12-06T06:10:08.674" v="199" actId="14100"/>
          <ac:spMkLst>
            <pc:docMk/>
            <pc:sldMk cId="2753221210" sldId="791"/>
            <ac:spMk id="5122" creationId="{00000000-0000-0000-0000-000000000000}"/>
          </ac:spMkLst>
        </pc:spChg>
      </pc:sldChg>
      <pc:sldChg chg="modSp">
        <pc:chgData name="Salmiah Amin" userId="5bed6727-455b-4027-94f3-9d22a8e4d867" providerId="ADAL" clId="{6741E232-F9BA-43F8-9094-337887B17CC9}" dt="2024-12-06T06:11:00.393" v="208" actId="14100"/>
        <pc:sldMkLst>
          <pc:docMk/>
          <pc:sldMk cId="1565692449" sldId="913"/>
        </pc:sldMkLst>
        <pc:spChg chg="mod">
          <ac:chgData name="Salmiah Amin" userId="5bed6727-455b-4027-94f3-9d22a8e4d867" providerId="ADAL" clId="{6741E232-F9BA-43F8-9094-337887B17CC9}" dt="2024-12-06T06:11:00.393" v="208" actId="14100"/>
          <ac:spMkLst>
            <pc:docMk/>
            <pc:sldMk cId="1565692449" sldId="913"/>
            <ac:spMk id="5122" creationId="{00000000-0000-0000-0000-000000000000}"/>
          </ac:spMkLst>
        </pc:spChg>
      </pc:sldChg>
      <pc:sldChg chg="modSp">
        <pc:chgData name="Salmiah Amin" userId="5bed6727-455b-4027-94f3-9d22a8e4d867" providerId="ADAL" clId="{6741E232-F9BA-43F8-9094-337887B17CC9}" dt="2024-12-06T06:11:24.594" v="211" actId="14100"/>
        <pc:sldMkLst>
          <pc:docMk/>
          <pc:sldMk cId="1085013060" sldId="914"/>
        </pc:sldMkLst>
        <pc:spChg chg="mod">
          <ac:chgData name="Salmiah Amin" userId="5bed6727-455b-4027-94f3-9d22a8e4d867" providerId="ADAL" clId="{6741E232-F9BA-43F8-9094-337887B17CC9}" dt="2024-12-06T06:11:24.594" v="211" actId="14100"/>
          <ac:spMkLst>
            <pc:docMk/>
            <pc:sldMk cId="1085013060" sldId="914"/>
            <ac:spMk id="5122" creationId="{00000000-0000-0000-0000-000000000000}"/>
          </ac:spMkLst>
        </pc:spChg>
      </pc:sldChg>
      <pc:sldChg chg="modSp">
        <pc:chgData name="Salmiah Amin" userId="5bed6727-455b-4027-94f3-9d22a8e4d867" providerId="ADAL" clId="{6741E232-F9BA-43F8-9094-337887B17CC9}" dt="2024-12-06T06:11:46.581" v="214" actId="14100"/>
        <pc:sldMkLst>
          <pc:docMk/>
          <pc:sldMk cId="2987867139" sldId="915"/>
        </pc:sldMkLst>
        <pc:spChg chg="mod">
          <ac:chgData name="Salmiah Amin" userId="5bed6727-455b-4027-94f3-9d22a8e4d867" providerId="ADAL" clId="{6741E232-F9BA-43F8-9094-337887B17CC9}" dt="2024-12-06T06:11:46.581" v="214" actId="14100"/>
          <ac:spMkLst>
            <pc:docMk/>
            <pc:sldMk cId="2987867139" sldId="915"/>
            <ac:spMk id="5122" creationId="{00000000-0000-0000-0000-000000000000}"/>
          </ac:spMkLst>
        </pc:spChg>
      </pc:sldChg>
      <pc:sldChg chg="addSp delSp modSp mod">
        <pc:chgData name="Salmiah Amin" userId="5bed6727-455b-4027-94f3-9d22a8e4d867" providerId="ADAL" clId="{6741E232-F9BA-43F8-9094-337887B17CC9}" dt="2024-12-06T06:07:51.098" v="135" actId="14100"/>
        <pc:sldMkLst>
          <pc:docMk/>
          <pc:sldMk cId="3397352710" sldId="930"/>
        </pc:sldMkLst>
        <pc:spChg chg="add mod">
          <ac:chgData name="Salmiah Amin" userId="5bed6727-455b-4027-94f3-9d22a8e4d867" providerId="ADAL" clId="{6741E232-F9BA-43F8-9094-337887B17CC9}" dt="2024-12-06T06:06:46.226" v="78" actId="1076"/>
          <ac:spMkLst>
            <pc:docMk/>
            <pc:sldMk cId="3397352710" sldId="930"/>
            <ac:spMk id="2" creationId="{B9438268-043C-F64B-189A-04E3B15E5E52}"/>
          </ac:spMkLst>
        </pc:spChg>
        <pc:spChg chg="del mod">
          <ac:chgData name="Salmiah Amin" userId="5bed6727-455b-4027-94f3-9d22a8e4d867" providerId="ADAL" clId="{6741E232-F9BA-43F8-9094-337887B17CC9}" dt="2024-12-06T06:07:05.475" v="83" actId="478"/>
          <ac:spMkLst>
            <pc:docMk/>
            <pc:sldMk cId="3397352710" sldId="930"/>
            <ac:spMk id="3" creationId="{DE9D86EB-51F4-B5EB-0E31-3A2AE68232FF}"/>
          </ac:spMkLst>
        </pc:spChg>
        <pc:spChg chg="add del mod">
          <ac:chgData name="Salmiah Amin" userId="5bed6727-455b-4027-94f3-9d22a8e4d867" providerId="ADAL" clId="{6741E232-F9BA-43F8-9094-337887B17CC9}" dt="2024-12-06T06:07:08.770" v="84" actId="478"/>
          <ac:spMkLst>
            <pc:docMk/>
            <pc:sldMk cId="3397352710" sldId="930"/>
            <ac:spMk id="4" creationId="{76BD6E10-A304-4359-F0B9-B641FDCA1F36}"/>
          </ac:spMkLst>
        </pc:spChg>
        <pc:spChg chg="add mod">
          <ac:chgData name="Salmiah Amin" userId="5bed6727-455b-4027-94f3-9d22a8e4d867" providerId="ADAL" clId="{6741E232-F9BA-43F8-9094-337887B17CC9}" dt="2024-12-06T06:07:51.098" v="135" actId="14100"/>
          <ac:spMkLst>
            <pc:docMk/>
            <pc:sldMk cId="3397352710" sldId="930"/>
            <ac:spMk id="5" creationId="{88D829DE-B9C8-ED46-9EC9-0BBD0C673C24}"/>
          </ac:spMkLst>
        </pc:spChg>
      </pc:sldChg>
      <pc:sldChg chg="modSp">
        <pc:chgData name="Salmiah Amin" userId="5bed6727-455b-4027-94f3-9d22a8e4d867" providerId="ADAL" clId="{6741E232-F9BA-43F8-9094-337887B17CC9}" dt="2024-12-06T06:10:32.485" v="205" actId="113"/>
        <pc:sldMkLst>
          <pc:docMk/>
          <pc:sldMk cId="664475739" sldId="940"/>
        </pc:sldMkLst>
        <pc:spChg chg="mod">
          <ac:chgData name="Salmiah Amin" userId="5bed6727-455b-4027-94f3-9d22a8e4d867" providerId="ADAL" clId="{6741E232-F9BA-43F8-9094-337887B17CC9}" dt="2024-12-06T06:10:32.485" v="205" actId="113"/>
          <ac:spMkLst>
            <pc:docMk/>
            <pc:sldMk cId="664475739" sldId="940"/>
            <ac:spMk id="5122" creationId="{00000000-0000-0000-0000-000000000000}"/>
          </ac:spMkLst>
        </pc:spChg>
      </pc:sldChg>
      <pc:sldChg chg="modSp">
        <pc:chgData name="Salmiah Amin" userId="5bed6727-455b-4027-94f3-9d22a8e4d867" providerId="ADAL" clId="{6741E232-F9BA-43F8-9094-337887B17CC9}" dt="2024-12-06T06:12:20.442" v="218" actId="404"/>
        <pc:sldMkLst>
          <pc:docMk/>
          <pc:sldMk cId="1614034195" sldId="958"/>
        </pc:sldMkLst>
        <pc:spChg chg="mod">
          <ac:chgData name="Salmiah Amin" userId="5bed6727-455b-4027-94f3-9d22a8e4d867" providerId="ADAL" clId="{6741E232-F9BA-43F8-9094-337887B17CC9}" dt="2024-12-06T06:12:20.442" v="218" actId="404"/>
          <ac:spMkLst>
            <pc:docMk/>
            <pc:sldMk cId="1614034195" sldId="958"/>
            <ac:spMk id="5122" creationId="{00000000-0000-0000-0000-000000000000}"/>
          </ac:spMkLst>
        </pc:spChg>
      </pc:sldChg>
      <pc:sldChg chg="modSp">
        <pc:chgData name="Salmiah Amin" userId="5bed6727-455b-4027-94f3-9d22a8e4d867" providerId="ADAL" clId="{6741E232-F9BA-43F8-9094-337887B17CC9}" dt="2024-12-06T06:12:35.742" v="220" actId="404"/>
        <pc:sldMkLst>
          <pc:docMk/>
          <pc:sldMk cId="1367396978" sldId="959"/>
        </pc:sldMkLst>
        <pc:spChg chg="mod">
          <ac:chgData name="Salmiah Amin" userId="5bed6727-455b-4027-94f3-9d22a8e4d867" providerId="ADAL" clId="{6741E232-F9BA-43F8-9094-337887B17CC9}" dt="2024-12-06T06:12:35.742" v="220" actId="404"/>
          <ac:spMkLst>
            <pc:docMk/>
            <pc:sldMk cId="1367396978" sldId="959"/>
            <ac:spMk id="5122" creationId="{00000000-0000-0000-0000-000000000000}"/>
          </ac:spMkLst>
        </pc:spChg>
      </pc:sldChg>
      <pc:sldChg chg="modSp">
        <pc:chgData name="Salmiah Amin" userId="5bed6727-455b-4027-94f3-9d22a8e4d867" providerId="ADAL" clId="{6741E232-F9BA-43F8-9094-337887B17CC9}" dt="2024-12-06T06:13:28.968" v="226" actId="404"/>
        <pc:sldMkLst>
          <pc:docMk/>
          <pc:sldMk cId="2916990652" sldId="960"/>
        </pc:sldMkLst>
        <pc:spChg chg="mod">
          <ac:chgData name="Salmiah Amin" userId="5bed6727-455b-4027-94f3-9d22a8e4d867" providerId="ADAL" clId="{6741E232-F9BA-43F8-9094-337887B17CC9}" dt="2024-12-06T06:13:28.968" v="226" actId="404"/>
          <ac:spMkLst>
            <pc:docMk/>
            <pc:sldMk cId="2916990652" sldId="960"/>
            <ac:spMk id="5122" creationId="{00000000-0000-0000-0000-000000000000}"/>
          </ac:spMkLst>
        </pc:spChg>
      </pc:sldChg>
      <pc:sldChg chg="modSp">
        <pc:chgData name="Salmiah Amin" userId="5bed6727-455b-4027-94f3-9d22a8e4d867" providerId="ADAL" clId="{6741E232-F9BA-43F8-9094-337887B17CC9}" dt="2024-12-06T06:13:15.703" v="224" actId="403"/>
        <pc:sldMkLst>
          <pc:docMk/>
          <pc:sldMk cId="3328603689" sldId="975"/>
        </pc:sldMkLst>
        <pc:spChg chg="mod">
          <ac:chgData name="Salmiah Amin" userId="5bed6727-455b-4027-94f3-9d22a8e4d867" providerId="ADAL" clId="{6741E232-F9BA-43F8-9094-337887B17CC9}" dt="2024-12-06T06:13:15.703" v="224" actId="403"/>
          <ac:spMkLst>
            <pc:docMk/>
            <pc:sldMk cId="3328603689" sldId="975"/>
            <ac:spMk id="13315" creationId="{00000000-0000-0000-0000-000000000000}"/>
          </ac:spMkLst>
        </pc:spChg>
      </pc:sldChg>
      <pc:sldChg chg="modSp">
        <pc:chgData name="Salmiah Amin" userId="5bed6727-455b-4027-94f3-9d22a8e4d867" providerId="ADAL" clId="{6741E232-F9BA-43F8-9094-337887B17CC9}" dt="2024-12-06T06:14:42.597" v="237" actId="404"/>
        <pc:sldMkLst>
          <pc:docMk/>
          <pc:sldMk cId="2758962901" sldId="976"/>
        </pc:sldMkLst>
        <pc:spChg chg="mod">
          <ac:chgData name="Salmiah Amin" userId="5bed6727-455b-4027-94f3-9d22a8e4d867" providerId="ADAL" clId="{6741E232-F9BA-43F8-9094-337887B17CC9}" dt="2024-12-06T06:14:42.597" v="237" actId="404"/>
          <ac:spMkLst>
            <pc:docMk/>
            <pc:sldMk cId="2758962901" sldId="976"/>
            <ac:spMk id="5122" creationId="{00000000-0000-0000-0000-000000000000}"/>
          </ac:spMkLst>
        </pc:spChg>
      </pc:sldChg>
      <pc:sldChg chg="modSp mod">
        <pc:chgData name="Salmiah Amin" userId="5bed6727-455b-4027-94f3-9d22a8e4d867" providerId="ADAL" clId="{6741E232-F9BA-43F8-9094-337887B17CC9}" dt="2024-12-06T06:14:07.439" v="231" actId="20577"/>
        <pc:sldMkLst>
          <pc:docMk/>
          <pc:sldMk cId="2362757274" sldId="979"/>
        </pc:sldMkLst>
        <pc:spChg chg="mod">
          <ac:chgData name="Salmiah Amin" userId="5bed6727-455b-4027-94f3-9d22a8e4d867" providerId="ADAL" clId="{6741E232-F9BA-43F8-9094-337887B17CC9}" dt="2024-12-06T06:14:07.439" v="231" actId="20577"/>
          <ac:spMkLst>
            <pc:docMk/>
            <pc:sldMk cId="2362757274" sldId="979"/>
            <ac:spMk id="13314" creationId="{00000000-0000-0000-0000-000000000000}"/>
          </ac:spMkLst>
        </pc:spChg>
        <pc:spChg chg="mod">
          <ac:chgData name="Salmiah Amin" userId="5bed6727-455b-4027-94f3-9d22a8e4d867" providerId="ADAL" clId="{6741E232-F9BA-43F8-9094-337887B17CC9}" dt="2024-12-06T06:14:01.714" v="229" actId="403"/>
          <ac:spMkLst>
            <pc:docMk/>
            <pc:sldMk cId="2362757274" sldId="979"/>
            <ac:spMk id="13315" creationId="{00000000-0000-0000-0000-000000000000}"/>
          </ac:spMkLst>
        </pc:spChg>
      </pc:sldChg>
      <pc:sldChg chg="modSp">
        <pc:chgData name="Salmiah Amin" userId="5bed6727-455b-4027-94f3-9d22a8e4d867" providerId="ADAL" clId="{6741E232-F9BA-43F8-9094-337887B17CC9}" dt="2024-12-06T06:14:23.179" v="234" actId="403"/>
        <pc:sldMkLst>
          <pc:docMk/>
          <pc:sldMk cId="2542344979" sldId="980"/>
        </pc:sldMkLst>
        <pc:spChg chg="mod">
          <ac:chgData name="Salmiah Amin" userId="5bed6727-455b-4027-94f3-9d22a8e4d867" providerId="ADAL" clId="{6741E232-F9BA-43F8-9094-337887B17CC9}" dt="2024-12-06T06:14:23.179" v="234" actId="403"/>
          <ac:spMkLst>
            <pc:docMk/>
            <pc:sldMk cId="2542344979" sldId="980"/>
            <ac:spMk id="13315" creationId="{00000000-0000-0000-0000-000000000000}"/>
          </ac:spMkLst>
        </pc:spChg>
      </pc:sldChg>
      <pc:sldChg chg="del">
        <pc:chgData name="Salmiah Amin" userId="5bed6727-455b-4027-94f3-9d22a8e4d867" providerId="ADAL" clId="{6741E232-F9BA-43F8-9094-337887B17CC9}" dt="2024-12-06T06:12:09.142" v="215" actId="47"/>
        <pc:sldMkLst>
          <pc:docMk/>
          <pc:sldMk cId="489500008" sldId="987"/>
        </pc:sldMkLst>
      </pc:sldChg>
      <pc:sldChg chg="del">
        <pc:chgData name="Salmiah Amin" userId="5bed6727-455b-4027-94f3-9d22a8e4d867" providerId="ADAL" clId="{6741E232-F9BA-43F8-9094-337887B17CC9}" dt="2024-12-06T06:12:11.606" v="216" actId="47"/>
        <pc:sldMkLst>
          <pc:docMk/>
          <pc:sldMk cId="1251546287" sldId="988"/>
        </pc:sldMkLst>
      </pc:sldChg>
      <pc:sldChg chg="del">
        <pc:chgData name="Salmiah Amin" userId="5bed6727-455b-4027-94f3-9d22a8e4d867" providerId="ADAL" clId="{6741E232-F9BA-43F8-9094-337887B17CC9}" dt="2024-12-06T06:12:59.970" v="221" actId="47"/>
        <pc:sldMkLst>
          <pc:docMk/>
          <pc:sldMk cId="2278595322" sldId="990"/>
        </pc:sldMkLst>
      </pc:sldChg>
      <pc:sldMasterChg chg="addSp delSp modSp mod">
        <pc:chgData name="Salmiah Amin" userId="5bed6727-455b-4027-94f3-9d22a8e4d867" providerId="ADAL" clId="{6741E232-F9BA-43F8-9094-337887B17CC9}" dt="2024-12-06T06:08:44.620" v="191" actId="14100"/>
        <pc:sldMasterMkLst>
          <pc:docMk/>
          <pc:sldMasterMk cId="4169641530" sldId="2147484057"/>
        </pc:sldMasterMkLst>
        <pc:spChg chg="mod">
          <ac:chgData name="Salmiah Amin" userId="5bed6727-455b-4027-94f3-9d22a8e4d867" providerId="ADAL" clId="{6741E232-F9BA-43F8-9094-337887B17CC9}" dt="2024-12-06T06:08:44.620" v="191" actId="14100"/>
          <ac:spMkLst>
            <pc:docMk/>
            <pc:sldMasterMk cId="4169641530" sldId="2147484057"/>
            <ac:spMk id="3" creationId="{86DC117F-9549-84AD-C279-A42AEB20D920}"/>
          </ac:spMkLst>
        </pc:spChg>
        <pc:spChg chg="add mod">
          <ac:chgData name="Salmiah Amin" userId="5bed6727-455b-4027-94f3-9d22a8e4d867" providerId="ADAL" clId="{6741E232-F9BA-43F8-9094-337887B17CC9}" dt="2024-12-06T02:54:39.344" v="7" actId="571"/>
          <ac:spMkLst>
            <pc:docMk/>
            <pc:sldMasterMk cId="4169641530" sldId="2147484057"/>
            <ac:spMk id="4" creationId="{E599C0CE-7D1B-8EF6-58B1-AED68080FC45}"/>
          </ac:spMkLst>
        </pc:spChg>
        <pc:spChg chg="add mod">
          <ac:chgData name="Salmiah Amin" userId="5bed6727-455b-4027-94f3-9d22a8e4d867" providerId="ADAL" clId="{6741E232-F9BA-43F8-9094-337887B17CC9}" dt="2024-12-06T02:54:39.344" v="7" actId="571"/>
          <ac:spMkLst>
            <pc:docMk/>
            <pc:sldMasterMk cId="4169641530" sldId="2147484057"/>
            <ac:spMk id="5" creationId="{5F3C4581-CFBB-079F-8D0C-87BDFEAE4F49}"/>
          </ac:spMkLst>
        </pc:spChg>
        <pc:spChg chg="mod">
          <ac:chgData name="Salmiah Amin" userId="5bed6727-455b-4027-94f3-9d22a8e4d867" providerId="ADAL" clId="{6741E232-F9BA-43F8-9094-337887B17CC9}" dt="2024-12-06T06:08:24.577" v="164" actId="20577"/>
          <ac:spMkLst>
            <pc:docMk/>
            <pc:sldMasterMk cId="4169641530" sldId="2147484057"/>
            <ac:spMk id="8" creationId="{9EBD054F-4D2B-C683-DC2F-88927DD0A10B}"/>
          </ac:spMkLst>
        </pc:spChg>
        <pc:spChg chg="add del">
          <ac:chgData name="Salmiah Amin" userId="5bed6727-455b-4027-94f3-9d22a8e4d867" providerId="ADAL" clId="{6741E232-F9BA-43F8-9094-337887B17CC9}" dt="2024-12-06T02:54:38.765" v="6" actId="22"/>
          <ac:spMkLst>
            <pc:docMk/>
            <pc:sldMasterMk cId="4169641530" sldId="2147484057"/>
            <ac:spMk id="9" creationId="{E29EFF57-E6D6-C459-BF4D-0717A34AC237}"/>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3T01:55:37.435"/>
    </inkml:context>
    <inkml:brush xml:id="br0">
      <inkml:brushProperty name="width" value="0.05292" units="cm"/>
      <inkml:brushProperty name="height" value="0.05292" units="cm"/>
      <inkml:brushProperty name="color" value="#FF0000"/>
    </inkml:brush>
  </inkml:definitions>
  <inkml:trace contextRef="#ctx0" brushRef="#br0">18405 7342 0</inkml:trace>
  <inkml:trace contextRef="#ctx0" brushRef="#br0" timeOffset="1087.62">19199 9674 0</inkml:trace>
  <inkml:trace contextRef="#ctx0" brushRef="#br0" timeOffset="2302.01">14486 10716 0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3T02:10:04.762"/>
    </inkml:context>
    <inkml:brush xml:id="br0">
      <inkml:brushProperty name="width" value="0.05292" units="cm"/>
      <inkml:brushProperty name="height" value="0.05292" units="cm"/>
      <inkml:brushProperty name="color" value="#FF0000"/>
    </inkml:brush>
  </inkml:definitions>
  <inkml:trace contextRef="#ctx0" brushRef="#br0">11138 9798 0,'24'0'46,"1"0"-30,0 0 0,0 0 15,24 0-31,1 0 16,0 0-1,24 0-15,-49 0 0,24-25 16,1 0-1,0 25-15,24 0 16,-49 0-16,25 0 16,-26 0-16,26-50 15,-25 50-15,0 0 16,24 0 0,-24 0-1,25 0 16,-26 0-15,1 0 0,0 0-1,0 0 17</inkml:trace>
  <inkml:trace contextRef="#ctx0" brushRef="#br0" timeOffset="1129.08">11931 7218 0,'0'-50'78,"25"50"-62,0 0-16,25 0 16,-1-25-16,26 25 15,49-49-15,-75 49 16,50 0-16,25 0 15,-49 0-15,-1 0 16,-24 0-16,-25 0 31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3T02:28:23.585"/>
    </inkml:context>
    <inkml:brush xml:id="br0">
      <inkml:brushProperty name="width" value="0.05292" units="cm"/>
      <inkml:brushProperty name="height" value="0.05292" units="cm"/>
      <inkml:brushProperty name="color" value="#FF0000"/>
    </inkml:brush>
  </inkml:definitions>
  <inkml:trace contextRef="#ctx0" brushRef="#br0">5879 0 0,'25'0'156,"74"0"-156,-24 0 16,-1 0-16,0 0 16,-24 0-16,24 0 15,-49 0-15,25 0 16,-25 0-16,-1 0 15,1 0-15,0 0 16,25 0-16,-26 0 16,26 0-1,-25 0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pPr>
              <a:defRPr/>
            </a:pPr>
            <a:fld id="{F4CE0E46-7F05-B940-8356-5580BE265E49}" type="slidenum">
              <a:rPr lang="en-US" smtClean="0"/>
              <a:pPr>
                <a:defRPr/>
              </a:pPr>
              <a:t>1</a:t>
            </a:fld>
            <a:endParaRPr lang="en-US"/>
          </a:p>
        </p:txBody>
      </p:sp>
    </p:spTree>
    <p:extLst>
      <p:ext uri="{BB962C8B-B14F-4D97-AF65-F5344CB8AC3E}">
        <p14:creationId xmlns:p14="http://schemas.microsoft.com/office/powerpoint/2010/main" val="371774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793871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1110730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799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2196270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19586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82828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00026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1388080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68050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1360739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8413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8887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956573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81105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55156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472873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9644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825450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288650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897049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91981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1342094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724456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582277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613348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464509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665693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555886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101093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75694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326786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709451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802266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728272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404278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639084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857673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424707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097830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265988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50</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4031169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146942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Globally Connected</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1.1.1</a:t>
            </a:r>
            <a:r>
              <a:rPr lang="en-US" baseline="0" dirty="0">
                <a:latin typeface="Arial" charset="0"/>
              </a:rPr>
              <a:t> – Network Today</a:t>
            </a:r>
            <a:endParaRPr lang="en-US" dirty="0"/>
          </a:p>
          <a:p>
            <a:pPr>
              <a:lnSpc>
                <a:spcPct val="80000"/>
              </a:lnSpc>
              <a:buFontTx/>
              <a:buNone/>
            </a:pPr>
            <a:endParaRPr lang="en-US" dirty="0"/>
          </a:p>
        </p:txBody>
      </p:sp>
    </p:spTree>
    <p:extLst>
      <p:ext uri="{BB962C8B-B14F-4D97-AF65-F5344CB8AC3E}">
        <p14:creationId xmlns:p14="http://schemas.microsoft.com/office/powerpoint/2010/main" val="19575632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484576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680097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856904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8429694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3188019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3992928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63823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64</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8</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264492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1701804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1419019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6317375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278690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379586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165493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3062611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538833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7913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581763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881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014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90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96900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521939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7934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719364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96888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9997207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252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105431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668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775211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9987929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2803802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0192556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1969067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17359193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734998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5960721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9838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170642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42507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2810024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22492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9290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1135301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0805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42241590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6820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403554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endParaRPr lang="en-US"/>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623321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07254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792434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7206218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4">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6588371"/>
            <a:ext cx="2285194" cy="175433"/>
          </a:xfrm>
          <a:prstGeom prst="rect">
            <a:avLst/>
          </a:prstGeom>
          <a:noFill/>
        </p:spPr>
        <p:txBody>
          <a:bodyPr wrap="square" rtlCol="0">
            <a:spAutoFit/>
          </a:bodyPr>
          <a:lstStyle>
            <a:defPPr>
              <a:defRPr lang="en-US"/>
            </a:defPPr>
            <a:lvl1pPr algn="ctr">
              <a:defRPr sz="600">
                <a:solidFill>
                  <a:schemeClr val="bg2"/>
                </a:solidFill>
                <a:latin typeface="Montserrat" panose="00000500000000000000" pitchFamily="2" charset="0"/>
              </a:defRPr>
            </a:lvl1pPr>
          </a:lstStyle>
          <a:p>
            <a:pPr lvl="0"/>
            <a:r>
              <a:rPr lang="en-US" dirty="0"/>
              <a:t>AICT012-4-2-NWT-Networking Technologies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6572476"/>
            <a:ext cx="2547257" cy="175433"/>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Networking Today</a:t>
            </a:r>
          </a:p>
        </p:txBody>
      </p:sp>
    </p:spTree>
    <p:extLst>
      <p:ext uri="{BB962C8B-B14F-4D97-AF65-F5344CB8AC3E}">
        <p14:creationId xmlns:p14="http://schemas.microsoft.com/office/powerpoint/2010/main" val="4169641530"/>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 id="2147484081" r:id="rId24"/>
    <p:sldLayoutId id="2147484082" r:id="rId25"/>
    <p:sldLayoutId id="2147484083" r:id="rId26"/>
    <p:sldLayoutId id="2147484084" r:id="rId27"/>
    <p:sldLayoutId id="2147484085" r:id="rId28"/>
    <p:sldLayoutId id="2147484086" r:id="rId29"/>
    <p:sldLayoutId id="2147484087" r:id="rId30"/>
    <p:sldLayoutId id="2147484088" r:id="rId31"/>
    <p:sldLayoutId id="2147484089" r:id="rId32"/>
    <p:sldLayoutId id="2147484090" r:id="rId33"/>
    <p:sldLayoutId id="2147484091" r:id="rId34"/>
    <p:sldLayoutId id="2147484092" r:id="rId35"/>
    <p:sldLayoutId id="2147484093" r:id="rId36"/>
    <p:sldLayoutId id="2147484094" r:id="rId37"/>
    <p:sldLayoutId id="2147484095" r:id="rId38"/>
    <p:sldLayoutId id="2147484096" r:id="rId39"/>
    <p:sldLayoutId id="2147484097" r:id="rId40"/>
    <p:sldLayoutId id="2147484098" r:id="rId41"/>
    <p:sldLayoutId id="2147484099" r:id="rId42"/>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220.png"/><Relationship Id="rId5" Type="http://schemas.openxmlformats.org/officeDocument/2006/relationships/customXml" Target="../ink/ink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45.png"/><Relationship Id="rId5" Type="http://schemas.openxmlformats.org/officeDocument/2006/relationships/customXml" Target="../ink/ink3.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B9438268-043C-F64B-189A-04E3B15E5E52}"/>
              </a:ext>
            </a:extLst>
          </p:cNvPr>
          <p:cNvSpPr txBox="1">
            <a:spLocks noChangeArrowheads="1"/>
          </p:cNvSpPr>
          <p:nvPr/>
        </p:nvSpPr>
        <p:spPr bwMode="auto">
          <a:xfrm>
            <a:off x="2808098" y="2075497"/>
            <a:ext cx="633590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r"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1pPr>
            <a:lvl2pPr marL="742950" indent="-285750" algn="ctr" rtl="0" eaLnBrk="0" fontAlgn="base" hangingPunct="0">
              <a:spcBef>
                <a:spcPct val="0"/>
              </a:spcBef>
              <a:spcAft>
                <a:spcPct val="0"/>
              </a:spcAft>
              <a:defRPr sz="2400">
                <a:solidFill>
                  <a:schemeClr val="tx1"/>
                </a:solidFill>
                <a:latin typeface="Arial" charset="0"/>
                <a:ea typeface="ＭＳ Ｐゴシック" charset="0"/>
              </a:defRPr>
            </a:lvl2pPr>
            <a:lvl3pPr marL="1143000" indent="-228600" algn="ctr" rtl="0" eaLnBrk="0" fontAlgn="base" hangingPunct="0">
              <a:spcBef>
                <a:spcPct val="0"/>
              </a:spcBef>
              <a:spcAft>
                <a:spcPct val="0"/>
              </a:spcAft>
              <a:defRPr sz="2400">
                <a:solidFill>
                  <a:schemeClr val="tx1"/>
                </a:solidFill>
                <a:latin typeface="Arial" charset="0"/>
                <a:ea typeface="ＭＳ Ｐゴシック" charset="0"/>
              </a:defRPr>
            </a:lvl3pPr>
            <a:lvl4pPr marL="1600200" indent="-228600" algn="ctr" rtl="0" eaLnBrk="0" fontAlgn="base" hangingPunct="0">
              <a:spcBef>
                <a:spcPct val="0"/>
              </a:spcBef>
              <a:spcAft>
                <a:spcPct val="0"/>
              </a:spcAft>
              <a:defRPr sz="2400">
                <a:solidFill>
                  <a:schemeClr val="tx1"/>
                </a:solidFill>
                <a:latin typeface="Arial" charset="0"/>
                <a:ea typeface="ＭＳ Ｐゴシック" charset="0"/>
              </a:defRPr>
            </a:lvl4pPr>
            <a:lvl5pPr marL="2057400" indent="-228600" algn="ctr" rtl="0" eaLnBrk="0" fontAlgn="base" hangingPunct="0">
              <a:spcBef>
                <a:spcPct val="0"/>
              </a:spcBef>
              <a:spcAft>
                <a:spcPct val="0"/>
              </a:spcAft>
              <a:defRPr sz="2400">
                <a:solidFill>
                  <a:schemeClr val="tx1"/>
                </a:solidFill>
                <a:latin typeface="Arial" charset="0"/>
                <a:ea typeface="ＭＳ Ｐゴシック" charset="0"/>
              </a:defRPr>
            </a:lvl5pPr>
            <a:lvl6pPr marL="2514600" indent="-228600" algn="ctr" rtl="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rtl="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rtl="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rtl="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0000"/>
              </a:lnSpc>
            </a:pPr>
            <a:r>
              <a:rPr lang="en-US" sz="3564" kern="0" dirty="0">
                <a:solidFill>
                  <a:srgbClr val="FFC000"/>
                </a:solidFill>
                <a:latin typeface="+mn-lt"/>
              </a:rPr>
              <a:t>Networking Technologies </a:t>
            </a:r>
          </a:p>
          <a:p>
            <a:pPr eaLnBrk="1" hangingPunct="1">
              <a:lnSpc>
                <a:spcPct val="100000"/>
              </a:lnSpc>
            </a:pPr>
            <a:r>
              <a:rPr lang="en-US" sz="1501" kern="0" dirty="0">
                <a:solidFill>
                  <a:srgbClr val="FFC000"/>
                </a:solidFill>
                <a:latin typeface="+mn-lt"/>
              </a:rPr>
              <a:t>AICT012-4-2 and Version VE3</a:t>
            </a:r>
          </a:p>
        </p:txBody>
      </p:sp>
      <p:sp>
        <p:nvSpPr>
          <p:cNvPr id="5" name="Subtitle 2">
            <a:extLst>
              <a:ext uri="{FF2B5EF4-FFF2-40B4-BE49-F238E27FC236}">
                <a16:creationId xmlns:a16="http://schemas.microsoft.com/office/drawing/2014/main" id="{88D829DE-B9C8-ED46-9EC9-0BBD0C673C24}"/>
              </a:ext>
            </a:extLst>
          </p:cNvPr>
          <p:cNvSpPr>
            <a:spLocks noGrp="1"/>
          </p:cNvSpPr>
          <p:nvPr>
            <p:ph type="subTitle" idx="1"/>
          </p:nvPr>
        </p:nvSpPr>
        <p:spPr>
          <a:xfrm>
            <a:off x="2601686" y="3676009"/>
            <a:ext cx="6415378" cy="1748137"/>
          </a:xfrm>
        </p:spPr>
        <p:txBody>
          <a:bodyPr/>
          <a:lstStyle/>
          <a:p>
            <a:r>
              <a:rPr lang="en-US" sz="2400" dirty="0">
                <a:latin typeface="+mn-lt"/>
              </a:rPr>
              <a:t>Networking Today – Introduction to Networking</a:t>
            </a:r>
          </a:p>
          <a:p>
            <a:endParaRPr lang="en-US" dirty="0"/>
          </a:p>
        </p:txBody>
      </p:sp>
    </p:spTree>
    <p:extLst>
      <p:ext uri="{BB962C8B-B14F-4D97-AF65-F5344CB8AC3E}">
        <p14:creationId xmlns:p14="http://schemas.microsoft.com/office/powerpoint/2010/main" val="339735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9888" y="1585313"/>
            <a:ext cx="8853286" cy="803372"/>
          </a:xfrm>
        </p:spPr>
        <p:txBody>
          <a:bodyPr/>
          <a:lstStyle/>
          <a:p>
            <a:pPr marL="0" indent="0">
              <a:buNone/>
            </a:pPr>
            <a:r>
              <a:rPr lang="en-US" altLang="en-US" sz="1600" dirty="0">
                <a:latin typeface="Century Gothic" panose="020B0502020202020204" pitchFamily="34" charset="0"/>
              </a:rPr>
              <a:t>It is possible to have a device be a client and a server in a Peer-to-Peer Network. </a:t>
            </a:r>
            <a:r>
              <a:rPr lang="en-US" altLang="en-US" sz="2000" b="1" dirty="0">
                <a:latin typeface="Century Gothic" panose="020B0502020202020204" pitchFamily="34" charset="0"/>
              </a:rPr>
              <a:t>This type of network design is only recommended for very small networks.</a:t>
            </a:r>
          </a:p>
          <a:p>
            <a:pPr marL="0" indent="0">
              <a:buNone/>
            </a:pPr>
            <a:r>
              <a:rPr lang="en-US" altLang="ja-JP" dirty="0">
                <a:latin typeface="Century Gothic" panose="020B0502020202020204" pitchFamily="34" charset="0"/>
              </a:rPr>
              <a:t> </a:t>
            </a:r>
          </a:p>
        </p:txBody>
      </p:sp>
      <p:sp>
        <p:nvSpPr>
          <p:cNvPr id="8194" name="Rectangle 2"/>
          <p:cNvSpPr>
            <a:spLocks noGrp="1" noChangeArrowheads="1"/>
          </p:cNvSpPr>
          <p:nvPr>
            <p:ph type="title"/>
          </p:nvPr>
        </p:nvSpPr>
        <p:spPr>
          <a:xfrm>
            <a:off x="1" y="898644"/>
            <a:ext cx="9144000" cy="709974"/>
          </a:xfrm>
        </p:spPr>
        <p:txBody>
          <a:bodyPr/>
          <a:lstStyle/>
          <a:p>
            <a:r>
              <a:rPr lang="en-US" altLang="en-US" sz="1600" dirty="0"/>
              <a:t>Network Components</a:t>
            </a:r>
            <a:br>
              <a:rPr lang="en-US" altLang="en-US" dirty="0"/>
            </a:br>
            <a:r>
              <a:rPr lang="en-US" altLang="en-US" dirty="0"/>
              <a:t>Peer-to-Peer</a:t>
            </a:r>
          </a:p>
        </p:txBody>
      </p:sp>
      <p:pic>
        <p:nvPicPr>
          <p:cNvPr id="3" name="Picture 2"/>
          <p:cNvPicPr>
            <a:picLocks noChangeAspect="1"/>
          </p:cNvPicPr>
          <p:nvPr/>
        </p:nvPicPr>
        <p:blipFill>
          <a:blip r:embed="rId4"/>
          <a:stretch>
            <a:fillRect/>
          </a:stretch>
        </p:blipFill>
        <p:spPr>
          <a:xfrm>
            <a:off x="1333929" y="2295287"/>
            <a:ext cx="5788960" cy="1507005"/>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88724720"/>
              </p:ext>
            </p:extLst>
          </p:nvPr>
        </p:nvGraphicFramePr>
        <p:xfrm>
          <a:off x="129888" y="3802292"/>
          <a:ext cx="8853286" cy="19410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latin typeface="Century Gothic" panose="020B0502020202020204" pitchFamily="34" charset="0"/>
                        </a:rPr>
                        <a:t>Advantages</a:t>
                      </a:r>
                    </a:p>
                  </a:txBody>
                  <a:tcPr/>
                </a:tc>
                <a:tc>
                  <a:txBody>
                    <a:bodyPr/>
                    <a:lstStyle/>
                    <a:p>
                      <a:r>
                        <a:rPr lang="en-US" dirty="0">
                          <a:latin typeface="Century Gothic" panose="020B0502020202020204" pitchFamily="34" charset="0"/>
                        </a:rPr>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entury Gothic" panose="020B0502020202020204" pitchFamily="34" charset="0"/>
                        </a:rPr>
                        <a:t>Easy to set up</a:t>
                      </a:r>
                    </a:p>
                  </a:txBody>
                  <a:tcPr/>
                </a:tc>
                <a:tc>
                  <a:txBody>
                    <a:bodyPr/>
                    <a:lstStyle/>
                    <a:p>
                      <a:r>
                        <a:rPr lang="en-US" sz="1600" b="0" i="0" kern="1200" dirty="0">
                          <a:solidFill>
                            <a:schemeClr val="dk1"/>
                          </a:solidFill>
                          <a:effectLst/>
                          <a:latin typeface="Century Gothic" panose="020B0502020202020204" pitchFamily="34" charset="0"/>
                          <a:ea typeface="+mn-ea"/>
                          <a:cs typeface="+mn-cs"/>
                        </a:rPr>
                        <a:t>No centralized administration</a:t>
                      </a:r>
                      <a:endParaRPr lang="en-US" sz="2000" dirty="0">
                        <a:latin typeface="Century Gothic" panose="020B0502020202020204" pitchFamily="34" charset="0"/>
                      </a:endParaRPr>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entury Gothic" panose="020B0502020202020204" pitchFamily="34" charset="0"/>
                        </a:rPr>
                        <a:t>Less complex</a:t>
                      </a:r>
                    </a:p>
                  </a:txBody>
                  <a:tcPr/>
                </a:tc>
                <a:tc>
                  <a:txBody>
                    <a:bodyPr/>
                    <a:lstStyle/>
                    <a:p>
                      <a:r>
                        <a:rPr lang="en-US" sz="1600" b="0" i="0" kern="1200" dirty="0">
                          <a:solidFill>
                            <a:schemeClr val="dk1"/>
                          </a:solidFill>
                          <a:effectLst/>
                          <a:latin typeface="Century Gothic" panose="020B0502020202020204" pitchFamily="34" charset="0"/>
                          <a:ea typeface="+mn-ea"/>
                          <a:cs typeface="+mn-cs"/>
                        </a:rPr>
                        <a:t>Not as secure</a:t>
                      </a:r>
                      <a:endParaRPr lang="en-US" sz="2000" dirty="0">
                        <a:latin typeface="Century Gothic" panose="020B0502020202020204" pitchFamily="34" charset="0"/>
                      </a:endParaRPr>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entury Gothic" panose="020B0502020202020204" pitchFamily="34" charset="0"/>
                        </a:rPr>
                        <a:t>Lower cost</a:t>
                      </a:r>
                    </a:p>
                  </a:txBody>
                  <a:tcPr/>
                </a:tc>
                <a:tc>
                  <a:txBody>
                    <a:bodyPr/>
                    <a:lstStyle/>
                    <a:p>
                      <a:r>
                        <a:rPr lang="en-US" sz="1600" b="0" i="0" kern="1200" dirty="0">
                          <a:solidFill>
                            <a:schemeClr val="dk1"/>
                          </a:solidFill>
                          <a:effectLst/>
                          <a:latin typeface="Century Gothic" panose="020B0502020202020204" pitchFamily="34" charset="0"/>
                          <a:ea typeface="+mn-ea"/>
                          <a:cs typeface="+mn-cs"/>
                        </a:rPr>
                        <a:t>Not scalable</a:t>
                      </a:r>
                      <a:endParaRPr lang="en-US" sz="2000" dirty="0">
                        <a:latin typeface="Century Gothic" panose="020B0502020202020204" pitchFamily="34" charset="0"/>
                      </a:endParaRPr>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entury Gothic" panose="020B0502020202020204" pitchFamily="34" charset="0"/>
                        </a:rPr>
                        <a:t>Used for simple tasks: transferring files and sharing printers</a:t>
                      </a:r>
                    </a:p>
                  </a:txBody>
                  <a:tcPr/>
                </a:tc>
                <a:tc>
                  <a:txBody>
                    <a:bodyPr/>
                    <a:lstStyle/>
                    <a:p>
                      <a:r>
                        <a:rPr lang="en-US" sz="1600" b="0" i="0" kern="1200" dirty="0">
                          <a:solidFill>
                            <a:schemeClr val="dk1"/>
                          </a:solidFill>
                          <a:effectLst/>
                          <a:latin typeface="Century Gothic" panose="020B0502020202020204" pitchFamily="34" charset="0"/>
                          <a:ea typeface="+mn-ea"/>
                          <a:cs typeface="+mn-cs"/>
                        </a:rPr>
                        <a:t>Slower</a:t>
                      </a:r>
                      <a:r>
                        <a:rPr lang="en-US" sz="1600" b="0" i="0" kern="1200" baseline="0" dirty="0">
                          <a:solidFill>
                            <a:schemeClr val="dk1"/>
                          </a:solidFill>
                          <a:effectLst/>
                          <a:latin typeface="Century Gothic" panose="020B0502020202020204" pitchFamily="34" charset="0"/>
                          <a:ea typeface="+mn-ea"/>
                          <a:cs typeface="+mn-cs"/>
                        </a:rPr>
                        <a:t> </a:t>
                      </a:r>
                      <a:r>
                        <a:rPr lang="en-US" sz="1600" b="0" i="0" kern="1200" dirty="0">
                          <a:solidFill>
                            <a:schemeClr val="dk1"/>
                          </a:solidFill>
                          <a:effectLst/>
                          <a:latin typeface="Century Gothic" panose="020B0502020202020204" pitchFamily="34" charset="0"/>
                          <a:ea typeface="+mn-ea"/>
                          <a:cs typeface="+mn-cs"/>
                        </a:rPr>
                        <a:t>performance</a:t>
                      </a:r>
                      <a:endParaRPr lang="en-US" sz="2000" dirty="0">
                        <a:latin typeface="Century Gothic" panose="020B0502020202020204" pitchFamily="34" charset="0"/>
                      </a:endParaRP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03569783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1656196"/>
            <a:ext cx="8853286" cy="845557"/>
          </a:xfrm>
        </p:spPr>
        <p:txBody>
          <a:bodyPr/>
          <a:lstStyle/>
          <a:p>
            <a:pPr marL="0" lvl="1" indent="0" algn="just">
              <a:spcBef>
                <a:spcPts val="600"/>
              </a:spcBef>
              <a:spcAft>
                <a:spcPts val="600"/>
              </a:spcAft>
              <a:buSzPct val="90000"/>
              <a:buNone/>
            </a:pPr>
            <a:r>
              <a:rPr lang="en-US" altLang="en-US" dirty="0">
                <a:latin typeface="Century Gothic" panose="020B0502020202020204" pitchFamily="34" charset="0"/>
              </a:rPr>
              <a:t>An end device is where a message originates from or where it is received. Data originates with an end device, flows through the network, and arrives at an end device.</a:t>
            </a:r>
            <a:endParaRPr lang="en-CA" altLang="en-US" dirty="0">
              <a:latin typeface="Century Gothic" panose="020B0502020202020204" pitchFamily="34" charset="0"/>
            </a:endParaRPr>
          </a:p>
          <a:p>
            <a:pPr marL="169863" lvl="1" indent="-169863" algn="just">
              <a:spcBef>
                <a:spcPts val="600"/>
              </a:spcBef>
              <a:spcAft>
                <a:spcPts val="600"/>
              </a:spcAft>
              <a:buSzPct val="90000"/>
              <a:buFont typeface="Wingdings" panose="05000000000000000000" pitchFamily="2" charset="2"/>
              <a:buChar char="§"/>
            </a:pPr>
            <a:endParaRPr lang="en-US" altLang="en-US" dirty="0">
              <a:latin typeface="Century Gothic" panose="020B0502020202020204" pitchFamily="34" charset="0"/>
            </a:endParaRPr>
          </a:p>
          <a:p>
            <a:pPr algn="just"/>
            <a:endParaRPr lang="en-US" altLang="en-US" sz="3600" dirty="0">
              <a:latin typeface="Century Gothic" panose="020B0502020202020204" pitchFamily="34" charset="0"/>
            </a:endParaRPr>
          </a:p>
          <a:p>
            <a:pPr marL="0" indent="0" algn="just">
              <a:buNone/>
            </a:pPr>
            <a:r>
              <a:rPr lang="en-US" altLang="ja-JP" sz="3600" dirty="0">
                <a:latin typeface="Century Gothic" panose="020B0502020202020204" pitchFamily="34" charset="0"/>
              </a:rPr>
              <a:t> </a:t>
            </a:r>
          </a:p>
        </p:txBody>
      </p:sp>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End Devices</a:t>
            </a:r>
          </a:p>
        </p:txBody>
      </p:sp>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75158" y="2779430"/>
            <a:ext cx="6791100" cy="3654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5747771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37361" y="1540493"/>
            <a:ext cx="8906639" cy="2419010"/>
          </a:xfrm>
        </p:spPr>
        <p:txBody>
          <a:bodyPr/>
          <a:lstStyle/>
          <a:p>
            <a:pPr marL="0" indent="0" algn="just">
              <a:buNone/>
            </a:pPr>
            <a:r>
              <a:rPr lang="en-US" altLang="en-US" sz="2000" dirty="0">
                <a:latin typeface="Century Gothic" panose="020B0502020202020204" pitchFamily="34" charset="0"/>
              </a:rPr>
              <a:t>An intermediary device interconnects end devices. Examples include switches, wireless access points, routers, and firewalls.</a:t>
            </a:r>
          </a:p>
          <a:p>
            <a:pPr marL="0" indent="0" algn="just">
              <a:buNone/>
            </a:pPr>
            <a:r>
              <a:rPr lang="en-US" altLang="en-US" sz="2000" dirty="0">
                <a:latin typeface="Century Gothic" panose="020B0502020202020204" pitchFamily="34" charset="0"/>
              </a:rPr>
              <a:t>Management of data as it flows through a network is also the role of an intermediary device, including:</a:t>
            </a:r>
          </a:p>
          <a:p>
            <a:pPr lvl="1" algn="just"/>
            <a:r>
              <a:rPr lang="en-US" altLang="en-US" sz="1800" dirty="0">
                <a:latin typeface="Century Gothic" panose="020B0502020202020204" pitchFamily="34" charset="0"/>
              </a:rPr>
              <a:t>Regenerate and retransmit data signals.</a:t>
            </a:r>
          </a:p>
          <a:p>
            <a:pPr lvl="1" algn="just"/>
            <a:r>
              <a:rPr lang="en-US" altLang="en-US" sz="1800" dirty="0">
                <a:latin typeface="Century Gothic" panose="020B0502020202020204" pitchFamily="34" charset="0"/>
              </a:rPr>
              <a:t>Maintain information about what pathways exist in the network.</a:t>
            </a:r>
          </a:p>
          <a:p>
            <a:pPr lvl="1" algn="just"/>
            <a:r>
              <a:rPr lang="en-US" altLang="en-US" sz="1800" dirty="0">
                <a:latin typeface="Century Gothic" panose="020B0502020202020204" pitchFamily="34" charset="0"/>
              </a:rPr>
              <a:t>Notify other devices of errors and communication failures.</a:t>
            </a:r>
          </a:p>
          <a:p>
            <a:pPr lvl="1" algn="just"/>
            <a:endParaRPr lang="en-US" altLang="en-US" sz="1800" dirty="0">
              <a:latin typeface="Century Gothic" panose="020B0502020202020204" pitchFamily="34" charset="0"/>
            </a:endParaRPr>
          </a:p>
          <a:p>
            <a:pPr lvl="1" algn="just"/>
            <a:endParaRPr lang="en-US" altLang="en-US" sz="1800" dirty="0">
              <a:latin typeface="Century Gothic" panose="020B0502020202020204" pitchFamily="34" charset="0"/>
            </a:endParaRPr>
          </a:p>
          <a:p>
            <a:pPr marL="142875" lvl="1" indent="0" algn="just">
              <a:buNone/>
            </a:pPr>
            <a:endParaRPr lang="en-CA" altLang="en-US" sz="1800" dirty="0">
              <a:latin typeface="Century Gothic" panose="020B0502020202020204" pitchFamily="34" charset="0"/>
            </a:endParaRPr>
          </a:p>
          <a:p>
            <a:pPr lvl="1" algn="just"/>
            <a:endParaRPr lang="en-CA" altLang="en-US" sz="1800" dirty="0">
              <a:latin typeface="Century Gothic" panose="020B0502020202020204" pitchFamily="34" charset="0"/>
            </a:endParaRPr>
          </a:p>
          <a:p>
            <a:pPr lvl="1" algn="just"/>
            <a:endParaRPr lang="en-CA" altLang="en-US" sz="1800" dirty="0">
              <a:latin typeface="Century Gothic" panose="020B0502020202020204" pitchFamily="34" charset="0"/>
            </a:endParaRPr>
          </a:p>
          <a:p>
            <a:pPr lvl="1" algn="just"/>
            <a:endParaRPr lang="en-CA" altLang="en-US" sz="1800" dirty="0">
              <a:latin typeface="Century Gothic" panose="020B0502020202020204" pitchFamily="34" charset="0"/>
            </a:endParaRPr>
          </a:p>
          <a:p>
            <a:pPr lvl="1" algn="just"/>
            <a:endParaRPr lang="en-CA" altLang="en-US" sz="1800" dirty="0">
              <a:latin typeface="Century Gothic" panose="020B0502020202020204" pitchFamily="34" charset="0"/>
            </a:endParaRPr>
          </a:p>
          <a:p>
            <a:pPr lvl="1" algn="just"/>
            <a:endParaRPr lang="en-CA" altLang="en-US" sz="1800" dirty="0">
              <a:latin typeface="Century Gothic" panose="020B0502020202020204" pitchFamily="34" charset="0"/>
            </a:endParaRPr>
          </a:p>
          <a:p>
            <a:pPr lvl="1" algn="just"/>
            <a:endParaRPr lang="en-CA" altLang="en-US" sz="1800" dirty="0">
              <a:latin typeface="Century Gothic" panose="020B0502020202020204" pitchFamily="34" charset="0"/>
            </a:endParaRPr>
          </a:p>
          <a:p>
            <a:pPr lvl="1" algn="just"/>
            <a:endParaRPr lang="en-CA" altLang="en-US" sz="1800" dirty="0">
              <a:latin typeface="Century Gothic" panose="020B0502020202020204" pitchFamily="34" charset="0"/>
            </a:endParaRPr>
          </a:p>
          <a:p>
            <a:pPr lvl="1" algn="just"/>
            <a:endParaRPr lang="en-CA" altLang="en-US" sz="1800" dirty="0">
              <a:latin typeface="Century Gothic" panose="020B0502020202020204" pitchFamily="34" charset="0"/>
            </a:endParaRPr>
          </a:p>
          <a:p>
            <a:pPr lvl="1" algn="just"/>
            <a:endParaRPr lang="en-CA" altLang="en-US" sz="1800" dirty="0">
              <a:latin typeface="Century Gothic" panose="020B0502020202020204" pitchFamily="34" charset="0"/>
            </a:endParaRPr>
          </a:p>
        </p:txBody>
      </p:sp>
      <p:sp>
        <p:nvSpPr>
          <p:cNvPr id="13314" name="Title 1"/>
          <p:cNvSpPr>
            <a:spLocks noGrp="1"/>
          </p:cNvSpPr>
          <p:nvPr>
            <p:ph type="title"/>
          </p:nvPr>
        </p:nvSpPr>
        <p:spPr/>
        <p:txBody>
          <a:bodyPr/>
          <a:lstStyle/>
          <a:p>
            <a:r>
              <a:rPr lang="en-US" altLang="en-US" sz="1600" dirty="0"/>
              <a:t>Network Components</a:t>
            </a:r>
            <a:br>
              <a:rPr lang="en-US" altLang="en-US" dirty="0"/>
            </a:br>
            <a:r>
              <a:rPr lang="en-US" altLang="en-US" dirty="0"/>
              <a:t>Intermediary Network Devices</a:t>
            </a:r>
            <a:endParaRPr lang="en-CA" altLang="en-US" dirty="0"/>
          </a:p>
        </p:txBody>
      </p:sp>
      <p:pic>
        <p:nvPicPr>
          <p:cNvPr id="2" name="Picture 1"/>
          <p:cNvPicPr>
            <a:picLocks noChangeAspect="1"/>
          </p:cNvPicPr>
          <p:nvPr/>
        </p:nvPicPr>
        <p:blipFill>
          <a:blip r:embed="rId3"/>
          <a:stretch>
            <a:fillRect/>
          </a:stretch>
        </p:blipFill>
        <p:spPr>
          <a:xfrm>
            <a:off x="467706" y="4096663"/>
            <a:ext cx="8445947" cy="2365169"/>
          </a:xfrm>
          <a:prstGeom prst="rect">
            <a:avLst/>
          </a:prstGeom>
        </p:spPr>
      </p:pic>
    </p:spTree>
    <p:extLst>
      <p:ext uri="{BB962C8B-B14F-4D97-AF65-F5344CB8AC3E}">
        <p14:creationId xmlns:p14="http://schemas.microsoft.com/office/powerpoint/2010/main" val="183491267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6" y="1656197"/>
            <a:ext cx="8743293" cy="608695"/>
          </a:xfrm>
        </p:spPr>
        <p:txBody>
          <a:bodyPr/>
          <a:lstStyle/>
          <a:p>
            <a:pPr marL="0" indent="0" algn="just">
              <a:buNone/>
            </a:pPr>
            <a:r>
              <a:rPr lang="en-US" altLang="en-US" sz="2000" dirty="0">
                <a:latin typeface="Century Gothic" panose="020B0502020202020204" pitchFamily="34" charset="0"/>
              </a:rPr>
              <a:t>Communication across a network is carried through a medium which allows a message to travel from source to destination. </a:t>
            </a:r>
          </a:p>
          <a:p>
            <a:pPr marL="0" indent="0" algn="just">
              <a:buNone/>
            </a:pPr>
            <a:r>
              <a:rPr lang="en-US" altLang="ja-JP" sz="3200" dirty="0">
                <a:latin typeface="Century Gothic" panose="020B0502020202020204" pitchFamily="34" charset="0"/>
              </a:rPr>
              <a:t> </a:t>
            </a:r>
          </a:p>
        </p:txBody>
      </p:sp>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Network Media</a:t>
            </a:r>
          </a:p>
        </p:txBody>
      </p:sp>
      <p:graphicFrame>
        <p:nvGraphicFramePr>
          <p:cNvPr id="2" name="Table 1"/>
          <p:cNvGraphicFramePr>
            <a:graphicFrameLocks noGrp="1"/>
          </p:cNvGraphicFramePr>
          <p:nvPr>
            <p:extLst>
              <p:ext uri="{D42A27DB-BD31-4B8C-83A1-F6EECF244321}">
                <p14:modId xmlns:p14="http://schemas.microsoft.com/office/powerpoint/2010/main" val="1491453290"/>
              </p:ext>
            </p:extLst>
          </p:nvPr>
        </p:nvGraphicFramePr>
        <p:xfrm>
          <a:off x="144066" y="2521266"/>
          <a:ext cx="4557822" cy="3474720"/>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pPr algn="just"/>
                      <a:r>
                        <a:rPr lang="en-US" sz="2400" dirty="0">
                          <a:latin typeface="Century Gothic" panose="020B0502020202020204" pitchFamily="34" charset="0"/>
                        </a:rPr>
                        <a:t>Media Types</a:t>
                      </a:r>
                    </a:p>
                  </a:txBody>
                  <a:tcPr/>
                </a:tc>
                <a:tc>
                  <a:txBody>
                    <a:bodyPr/>
                    <a:lstStyle/>
                    <a:p>
                      <a:pPr algn="just"/>
                      <a:r>
                        <a:rPr lang="en-US" sz="2400" dirty="0">
                          <a:latin typeface="Century Gothic" panose="020B0502020202020204" pitchFamily="34" charset="0"/>
                        </a:rPr>
                        <a:t>Description</a:t>
                      </a:r>
                    </a:p>
                  </a:txBody>
                  <a:tcPr/>
                </a:tc>
                <a:extLst>
                  <a:ext uri="{0D108BD9-81ED-4DB2-BD59-A6C34878D82A}">
                    <a16:rowId xmlns:a16="http://schemas.microsoft.com/office/drawing/2014/main" val="10000"/>
                  </a:ext>
                </a:extLst>
              </a:tr>
              <a:tr h="599768">
                <a:tc>
                  <a:txBody>
                    <a:bodyPr/>
                    <a:lstStyle/>
                    <a:p>
                      <a:pPr algn="just"/>
                      <a:r>
                        <a:rPr lang="en-US" sz="1800" b="1" i="0" kern="1200" dirty="0">
                          <a:solidFill>
                            <a:schemeClr val="dk1"/>
                          </a:solidFill>
                          <a:effectLst/>
                          <a:latin typeface="Century Gothic" panose="020B0502020202020204" pitchFamily="34" charset="0"/>
                          <a:ea typeface="+mn-ea"/>
                          <a:cs typeface="+mn-cs"/>
                        </a:rPr>
                        <a:t>Metal wires within cables</a:t>
                      </a:r>
                      <a:endParaRPr lang="en-US" sz="2400" dirty="0">
                        <a:latin typeface="Century Gothic" panose="020B0502020202020204" pitchFamily="34" charset="0"/>
                      </a:endParaRPr>
                    </a:p>
                  </a:txBody>
                  <a:tcPr/>
                </a:tc>
                <a:tc>
                  <a:txBody>
                    <a:bodyPr/>
                    <a:lstStyle/>
                    <a:p>
                      <a:pPr algn="just"/>
                      <a:r>
                        <a:rPr lang="en-US" sz="1800" b="0" i="0" kern="1200" dirty="0">
                          <a:solidFill>
                            <a:schemeClr val="dk1"/>
                          </a:solidFill>
                          <a:effectLst/>
                          <a:latin typeface="Century Gothic" panose="020B0502020202020204" pitchFamily="34" charset="0"/>
                          <a:ea typeface="+mn-ea"/>
                          <a:cs typeface="+mn-cs"/>
                        </a:rPr>
                        <a:t>Uses electrical impulses</a:t>
                      </a:r>
                      <a:endParaRPr lang="en-US" sz="2400" dirty="0">
                        <a:latin typeface="Century Gothic" panose="020B0502020202020204" pitchFamily="34" charset="0"/>
                      </a:endParaRPr>
                    </a:p>
                  </a:txBody>
                  <a:tcPr/>
                </a:tc>
                <a:extLst>
                  <a:ext uri="{0D108BD9-81ED-4DB2-BD59-A6C34878D82A}">
                    <a16:rowId xmlns:a16="http://schemas.microsoft.com/office/drawing/2014/main" val="10001"/>
                  </a:ext>
                </a:extLst>
              </a:tr>
              <a:tr h="846731">
                <a:tc>
                  <a:txBody>
                    <a:bodyPr/>
                    <a:lstStyle/>
                    <a:p>
                      <a:pPr algn="just"/>
                      <a:r>
                        <a:rPr lang="en-US" sz="1800" b="1" i="0" kern="1200" dirty="0">
                          <a:solidFill>
                            <a:schemeClr val="dk1"/>
                          </a:solidFill>
                          <a:effectLst/>
                          <a:latin typeface="Century Gothic" panose="020B0502020202020204" pitchFamily="34" charset="0"/>
                          <a:ea typeface="+mn-ea"/>
                          <a:cs typeface="+mn-cs"/>
                        </a:rPr>
                        <a:t>Glass or plastic fibers within cables (fiber-optic cable)</a:t>
                      </a:r>
                      <a:endParaRPr lang="en-US" sz="2400" dirty="0">
                        <a:latin typeface="Century Gothic" panose="020B0502020202020204" pitchFamily="34" charset="0"/>
                      </a:endParaRPr>
                    </a:p>
                  </a:txBody>
                  <a:tcPr/>
                </a:tc>
                <a:tc>
                  <a:txBody>
                    <a:bodyPr/>
                    <a:lstStyle/>
                    <a:p>
                      <a:pPr algn="just"/>
                      <a:r>
                        <a:rPr lang="en-US" sz="1800" b="0" i="0" kern="1200" dirty="0">
                          <a:solidFill>
                            <a:schemeClr val="dk1"/>
                          </a:solidFill>
                          <a:effectLst/>
                          <a:latin typeface="Century Gothic" panose="020B0502020202020204" pitchFamily="34" charset="0"/>
                          <a:ea typeface="+mn-ea"/>
                          <a:cs typeface="+mn-cs"/>
                        </a:rPr>
                        <a:t>Uses pulses of light.</a:t>
                      </a:r>
                      <a:endParaRPr lang="en-US" sz="2400" dirty="0">
                        <a:latin typeface="Century Gothic" panose="020B0502020202020204" pitchFamily="34" charset="0"/>
                      </a:endParaRPr>
                    </a:p>
                  </a:txBody>
                  <a:tcPr/>
                </a:tc>
                <a:extLst>
                  <a:ext uri="{0D108BD9-81ED-4DB2-BD59-A6C34878D82A}">
                    <a16:rowId xmlns:a16="http://schemas.microsoft.com/office/drawing/2014/main" val="10002"/>
                  </a:ext>
                </a:extLst>
              </a:tr>
              <a:tr h="910166">
                <a:tc>
                  <a:txBody>
                    <a:bodyPr/>
                    <a:lstStyle/>
                    <a:p>
                      <a:pPr algn="just"/>
                      <a:r>
                        <a:rPr lang="en-US" sz="1800" b="1" i="0" kern="1200" dirty="0">
                          <a:solidFill>
                            <a:schemeClr val="dk1"/>
                          </a:solidFill>
                          <a:effectLst/>
                          <a:latin typeface="Century Gothic" panose="020B0502020202020204" pitchFamily="34" charset="0"/>
                          <a:ea typeface="+mn-ea"/>
                          <a:cs typeface="+mn-cs"/>
                        </a:rPr>
                        <a:t>Wireless transmission</a:t>
                      </a:r>
                      <a:endParaRPr lang="en-US" sz="2400" dirty="0">
                        <a:latin typeface="Century Gothic" panose="020B0502020202020204" pitchFamily="34" charset="0"/>
                      </a:endParaRPr>
                    </a:p>
                  </a:txBody>
                  <a:tcPr/>
                </a:tc>
                <a:tc>
                  <a:txBody>
                    <a:bodyPr/>
                    <a:lstStyle/>
                    <a:p>
                      <a:pPr algn="just"/>
                      <a:r>
                        <a:rPr lang="en-US" sz="1800" b="0" i="0" kern="1200" dirty="0">
                          <a:solidFill>
                            <a:schemeClr val="dk1"/>
                          </a:solidFill>
                          <a:effectLst/>
                          <a:latin typeface="Century Gothic" panose="020B0502020202020204" pitchFamily="34" charset="0"/>
                          <a:ea typeface="+mn-ea"/>
                          <a:cs typeface="+mn-cs"/>
                        </a:rPr>
                        <a:t>Uses modulation of specific frequencies of electromagnetic waves.</a:t>
                      </a:r>
                      <a:endParaRPr lang="en-US" sz="2400" dirty="0">
                        <a:latin typeface="Century Gothic" panose="020B0502020202020204" pitchFamily="34" charset="0"/>
                      </a:endParaRP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2" y="2529840"/>
            <a:ext cx="3968028" cy="3672840"/>
          </a:xfrm>
          <a:prstGeom prst="rect">
            <a:avLst/>
          </a:prstGeom>
        </p:spPr>
      </p:pic>
    </p:spTree>
    <p:custDataLst>
      <p:tags r:id="rId1"/>
    </p:custDataLst>
    <p:extLst>
      <p:ext uri="{BB962C8B-B14F-4D97-AF65-F5344CB8AC3E}">
        <p14:creationId xmlns:p14="http://schemas.microsoft.com/office/powerpoint/2010/main" val="345946605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1.2 Network Components</a:t>
            </a:r>
            <a:endParaRPr lang="en-US" altLang="en-US" sz="5400" dirty="0"/>
          </a:p>
        </p:txBody>
      </p:sp>
    </p:spTree>
    <p:custDataLst>
      <p:tags r:id="rId1"/>
    </p:custDataLst>
    <p:extLst>
      <p:ext uri="{BB962C8B-B14F-4D97-AF65-F5344CB8AC3E}">
        <p14:creationId xmlns:p14="http://schemas.microsoft.com/office/powerpoint/2010/main" val="22231093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875314" y="3014889"/>
            <a:ext cx="4982029" cy="1481138"/>
          </a:xfrm>
        </p:spPr>
        <p:txBody>
          <a:bodyPr/>
          <a:lstStyle/>
          <a:p>
            <a:pPr algn="ctr" eaLnBrk="1" hangingPunct="1"/>
            <a:r>
              <a:rPr lang="en-US" sz="2400" dirty="0">
                <a:solidFill>
                  <a:srgbClr val="FFC000"/>
                </a:solidFill>
              </a:rPr>
              <a:t>1.3 Network Representations and Topologies</a:t>
            </a:r>
          </a:p>
        </p:txBody>
      </p:sp>
    </p:spTree>
    <p:extLst>
      <p:ext uri="{BB962C8B-B14F-4D97-AF65-F5344CB8AC3E}">
        <p14:creationId xmlns:p14="http://schemas.microsoft.com/office/powerpoint/2010/main" val="1565692449"/>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21398" y="1765819"/>
            <a:ext cx="3997630" cy="3282194"/>
          </a:xfrm>
        </p:spPr>
        <p:txBody>
          <a:bodyPr/>
          <a:lstStyle/>
          <a:p>
            <a:pPr marL="0" indent="0">
              <a:buNone/>
            </a:pPr>
            <a:r>
              <a:rPr lang="en-US" altLang="en-US" sz="1900" dirty="0">
                <a:latin typeface="Century Gothic" panose="020B0502020202020204" pitchFamily="34" charset="0"/>
              </a:rPr>
              <a:t>Network diagrams, often called topology diagrams, use symbols to represent devices within the network.</a:t>
            </a:r>
          </a:p>
          <a:p>
            <a:pPr marL="0" indent="0">
              <a:buNone/>
            </a:pPr>
            <a:r>
              <a:rPr lang="en-US" altLang="en-US" sz="1900" dirty="0">
                <a:latin typeface="Century Gothic" panose="020B0502020202020204" pitchFamily="34" charset="0"/>
              </a:rPr>
              <a:t>Important terms to know include:</a:t>
            </a:r>
            <a:endParaRPr lang="en-CA" altLang="en-US" sz="1900" dirty="0">
              <a:latin typeface="Century Gothic" panose="020B0502020202020204" pitchFamily="34" charset="0"/>
            </a:endParaRPr>
          </a:p>
          <a:p>
            <a:pPr lvl="2"/>
            <a:r>
              <a:rPr lang="en-CA" altLang="en-US" sz="1900" dirty="0">
                <a:latin typeface="Century Gothic" panose="020B0502020202020204" pitchFamily="34" charset="0"/>
              </a:rPr>
              <a:t>Network Interface Card (NIC)</a:t>
            </a:r>
          </a:p>
          <a:p>
            <a:pPr lvl="2"/>
            <a:r>
              <a:rPr lang="en-CA" altLang="en-US" sz="1900" dirty="0">
                <a:latin typeface="Century Gothic" panose="020B0502020202020204" pitchFamily="34" charset="0"/>
              </a:rPr>
              <a:t>Physical Port</a:t>
            </a:r>
          </a:p>
          <a:p>
            <a:pPr lvl="2"/>
            <a:r>
              <a:rPr lang="en-CA" altLang="en-US" sz="1900" dirty="0">
                <a:latin typeface="Century Gothic" panose="020B0502020202020204" pitchFamily="34" charset="0"/>
              </a:rPr>
              <a:t>Interface</a:t>
            </a:r>
          </a:p>
          <a:p>
            <a:pPr marL="261937" lvl="2" indent="0">
              <a:buNone/>
            </a:pPr>
            <a:endParaRPr lang="en-US" sz="1900" b="1" dirty="0">
              <a:latin typeface="Century Gothic" panose="020B0502020202020204" pitchFamily="34" charset="0"/>
            </a:endParaRPr>
          </a:p>
          <a:p>
            <a:pPr marL="261937" lvl="2" indent="0">
              <a:buNone/>
            </a:pPr>
            <a:r>
              <a:rPr lang="en-US" sz="1900" b="1" dirty="0">
                <a:latin typeface="Century Gothic" panose="020B0502020202020204" pitchFamily="34" charset="0"/>
              </a:rPr>
              <a:t>Note</a:t>
            </a:r>
            <a:r>
              <a:rPr lang="en-US" sz="1900" dirty="0">
                <a:latin typeface="Century Gothic" panose="020B0502020202020204" pitchFamily="34" charset="0"/>
              </a:rPr>
              <a:t>: Often, the terms port and interface are used interchangeably</a:t>
            </a:r>
            <a:endParaRPr lang="en-CA" altLang="en-US" sz="1900" dirty="0">
              <a:latin typeface="Century Gothic" panose="020B0502020202020204" pitchFamily="34" charset="0"/>
            </a:endParaRPr>
          </a:p>
          <a:p>
            <a:pPr lvl="2"/>
            <a:endParaRPr lang="en-CA" altLang="en-US" sz="1900" dirty="0">
              <a:latin typeface="Century Gothic" panose="020B0502020202020204" pitchFamily="34" charset="0"/>
            </a:endParaRPr>
          </a:p>
          <a:p>
            <a:pPr lvl="1"/>
            <a:endParaRPr lang="en-CA" altLang="en-US" sz="1900" dirty="0">
              <a:latin typeface="Century Gothic" panose="020B0502020202020204" pitchFamily="34" charset="0"/>
            </a:endParaRPr>
          </a:p>
          <a:p>
            <a:pPr lvl="1"/>
            <a:endParaRPr lang="en-CA" altLang="en-US" sz="1900" dirty="0">
              <a:latin typeface="Century Gothic" panose="020B0502020202020204" pitchFamily="34" charset="0"/>
            </a:endParaRPr>
          </a:p>
          <a:p>
            <a:pPr lvl="1"/>
            <a:endParaRPr lang="en-CA" altLang="en-US" sz="1900" dirty="0">
              <a:latin typeface="Century Gothic" panose="020B0502020202020204" pitchFamily="34" charset="0"/>
            </a:endParaRPr>
          </a:p>
          <a:p>
            <a:pPr lvl="1"/>
            <a:endParaRPr lang="en-CA" altLang="en-US" sz="1900" dirty="0">
              <a:latin typeface="Century Gothic" panose="020B0502020202020204" pitchFamily="34" charset="0"/>
            </a:endParaRPr>
          </a:p>
          <a:p>
            <a:pPr lvl="1"/>
            <a:endParaRPr lang="en-CA" altLang="en-US" sz="1900" dirty="0">
              <a:latin typeface="Century Gothic" panose="020B0502020202020204" pitchFamily="34" charset="0"/>
            </a:endParaRPr>
          </a:p>
          <a:p>
            <a:pPr lvl="1"/>
            <a:endParaRPr lang="en-CA" altLang="en-US" sz="1900" dirty="0">
              <a:latin typeface="Century Gothic" panose="020B0502020202020204" pitchFamily="34" charset="0"/>
            </a:endParaRPr>
          </a:p>
          <a:p>
            <a:pPr lvl="1"/>
            <a:endParaRPr lang="en-CA" altLang="en-US" sz="1900" dirty="0">
              <a:latin typeface="Century Gothic" panose="020B0502020202020204" pitchFamily="34" charset="0"/>
            </a:endParaRPr>
          </a:p>
        </p:txBody>
      </p:sp>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Network Representations</a:t>
            </a:r>
            <a:endParaRPr lang="en-CA" altLang="en-US" dirty="0"/>
          </a:p>
        </p:txBody>
      </p:sp>
      <p:pic>
        <p:nvPicPr>
          <p:cNvPr id="2" name="Picture 1"/>
          <p:cNvPicPr>
            <a:picLocks noChangeAspect="1"/>
          </p:cNvPicPr>
          <p:nvPr/>
        </p:nvPicPr>
        <p:blipFill rotWithShape="1">
          <a:blip r:embed="rId3"/>
          <a:srcRect l="9594" t="1458" r="10776" b="7510"/>
          <a:stretch/>
        </p:blipFill>
        <p:spPr>
          <a:xfrm>
            <a:off x="4073308" y="1540493"/>
            <a:ext cx="4979252" cy="4678680"/>
          </a:xfrm>
          <a:prstGeom prst="rect">
            <a:avLst/>
          </a:prstGeom>
        </p:spPr>
      </p:pic>
    </p:spTree>
    <p:extLst>
      <p:ext uri="{BB962C8B-B14F-4D97-AF65-F5344CB8AC3E}">
        <p14:creationId xmlns:p14="http://schemas.microsoft.com/office/powerpoint/2010/main" val="380706234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83940" y="1845548"/>
            <a:ext cx="4062002" cy="740468"/>
          </a:xfrm>
        </p:spPr>
        <p:txBody>
          <a:bodyPr/>
          <a:lstStyle/>
          <a:p>
            <a:pPr marL="0" indent="0">
              <a:buNone/>
            </a:pPr>
            <a:r>
              <a:rPr lang="en-US" sz="2000" dirty="0">
                <a:latin typeface="Century Gothic" panose="020B0502020202020204" pitchFamily="34" charset="0"/>
              </a:rPr>
              <a:t>Physical topology diagrams illustrate the physical location of intermediary devices and cable installation.</a:t>
            </a:r>
          </a:p>
          <a:p>
            <a:pPr lvl="1"/>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p:txBody>
      </p:sp>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Topology Diagrams</a:t>
            </a:r>
            <a:endParaRPr lang="en-CA" altLang="en-US" dirty="0"/>
          </a:p>
        </p:txBody>
      </p:sp>
      <p:pic>
        <p:nvPicPr>
          <p:cNvPr id="3" name="Picture 2"/>
          <p:cNvPicPr>
            <a:picLocks noChangeAspect="1"/>
          </p:cNvPicPr>
          <p:nvPr/>
        </p:nvPicPr>
        <p:blipFill>
          <a:blip r:embed="rId3"/>
          <a:stretch>
            <a:fillRect/>
          </a:stretch>
        </p:blipFill>
        <p:spPr>
          <a:xfrm>
            <a:off x="18511" y="3285641"/>
            <a:ext cx="4592860" cy="2954644"/>
          </a:xfrm>
          <a:prstGeom prst="rect">
            <a:avLst/>
          </a:prstGeom>
        </p:spPr>
      </p:pic>
      <p:sp>
        <p:nvSpPr>
          <p:cNvPr id="2" name="Rectangle 1"/>
          <p:cNvSpPr/>
          <p:nvPr/>
        </p:nvSpPr>
        <p:spPr>
          <a:xfrm>
            <a:off x="4744169" y="1615618"/>
            <a:ext cx="4232297" cy="1200329"/>
          </a:xfrm>
          <a:prstGeom prst="rect">
            <a:avLst/>
          </a:prstGeom>
        </p:spPr>
        <p:txBody>
          <a:bodyPr wrap="square">
            <a:spAutoFit/>
          </a:bodyPr>
          <a:lstStyle/>
          <a:p>
            <a:r>
              <a:rPr lang="en-US" sz="2000" dirty="0">
                <a:solidFill>
                  <a:srgbClr val="000000"/>
                </a:solidFill>
                <a:latin typeface="Century Gothic" panose="020B0502020202020204" pitchFamily="34" charset="0"/>
              </a:rPr>
              <a:t>Logical topology diagrams illustrate devices, ports, and the addressing scheme of the network.</a:t>
            </a:r>
            <a:endParaRPr lang="en-CA" altLang="en-US" sz="2000" dirty="0">
              <a:solidFill>
                <a:srgbClr val="000000"/>
              </a:solidFill>
              <a:latin typeface="Century Gothic" panose="020B0502020202020204" pitchFamily="34" charset="0"/>
            </a:endParaRPr>
          </a:p>
        </p:txBody>
      </p:sp>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11371" y="2815947"/>
            <a:ext cx="4415631" cy="2975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648785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1.3 Network Representations and Topologies</a:t>
            </a:r>
            <a:endParaRPr lang="en-US" altLang="en-US" dirty="0"/>
          </a:p>
        </p:txBody>
      </p:sp>
    </p:spTree>
    <p:custDataLst>
      <p:tags r:id="rId1"/>
    </p:custDataLst>
    <p:extLst>
      <p:ext uri="{BB962C8B-B14F-4D97-AF65-F5344CB8AC3E}">
        <p14:creationId xmlns:p14="http://schemas.microsoft.com/office/powerpoint/2010/main" val="276877754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691743" y="2688430"/>
            <a:ext cx="4100286" cy="1513455"/>
          </a:xfrm>
        </p:spPr>
        <p:txBody>
          <a:bodyPr/>
          <a:lstStyle/>
          <a:p>
            <a:pPr algn="ctr" eaLnBrk="1" hangingPunct="1"/>
            <a:r>
              <a:rPr lang="en-US" sz="2400" dirty="0"/>
              <a:t>1.4 Common Types of Networks</a:t>
            </a:r>
            <a:endParaRPr lang="en-US" sz="2400" dirty="0">
              <a:solidFill>
                <a:srgbClr val="00B0F0"/>
              </a:solidFill>
            </a:endParaRPr>
          </a:p>
        </p:txBody>
      </p:sp>
    </p:spTree>
    <p:extLst>
      <p:ext uri="{BB962C8B-B14F-4D97-AF65-F5344CB8AC3E}">
        <p14:creationId xmlns:p14="http://schemas.microsoft.com/office/powerpoint/2010/main" val="1085013060"/>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471062" y="713522"/>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graphicFrame>
        <p:nvGraphicFramePr>
          <p:cNvPr id="5" name="Table 4"/>
          <p:cNvGraphicFramePr>
            <a:graphicFrameLocks noGrp="1"/>
          </p:cNvGraphicFramePr>
          <p:nvPr>
            <p:extLst>
              <p:ext uri="{D42A27DB-BD31-4B8C-83A1-F6EECF244321}">
                <p14:modId xmlns:p14="http://schemas.microsoft.com/office/powerpoint/2010/main" val="2371280419"/>
              </p:ext>
            </p:extLst>
          </p:nvPr>
        </p:nvGraphicFramePr>
        <p:xfrm>
          <a:off x="152400" y="1615442"/>
          <a:ext cx="8869679" cy="4236549"/>
        </p:xfrm>
        <a:graphic>
          <a:graphicData uri="http://schemas.openxmlformats.org/drawingml/2006/table">
            <a:tbl>
              <a:tblPr firstRow="1" firstCol="1" bandRow="1">
                <a:tableStyleId>{17292A2E-F333-43FB-9621-5CBBE7FDCDCB}</a:tableStyleId>
              </a:tblPr>
              <a:tblGrid>
                <a:gridCol w="3131580">
                  <a:extLst>
                    <a:ext uri="{9D8B030D-6E8A-4147-A177-3AD203B41FA5}">
                      <a16:colId xmlns:a16="http://schemas.microsoft.com/office/drawing/2014/main" val="399010295"/>
                    </a:ext>
                  </a:extLst>
                </a:gridCol>
                <a:gridCol w="5738099">
                  <a:extLst>
                    <a:ext uri="{9D8B030D-6E8A-4147-A177-3AD203B41FA5}">
                      <a16:colId xmlns:a16="http://schemas.microsoft.com/office/drawing/2014/main" val="3417728144"/>
                    </a:ext>
                  </a:extLst>
                </a:gridCol>
              </a:tblGrid>
              <a:tr h="288994">
                <a:tc>
                  <a:txBody>
                    <a:bodyPr/>
                    <a:lstStyle/>
                    <a:p>
                      <a:pPr marL="0" marR="0">
                        <a:lnSpc>
                          <a:spcPct val="107000"/>
                        </a:lnSpc>
                        <a:spcBef>
                          <a:spcPts val="0"/>
                        </a:spcBef>
                        <a:spcAft>
                          <a:spcPts val="0"/>
                        </a:spcAft>
                      </a:pPr>
                      <a:r>
                        <a:rPr lang="en-US" sz="1700" dirty="0">
                          <a:effectLst/>
                        </a:rPr>
                        <a:t>Topic Title</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Topic Objective</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340068">
                <a:tc>
                  <a:txBody>
                    <a:bodyPr/>
                    <a:lstStyle/>
                    <a:p>
                      <a:pPr marL="0" marR="0">
                        <a:lnSpc>
                          <a:spcPct val="107000"/>
                        </a:lnSpc>
                        <a:spcBef>
                          <a:spcPts val="0"/>
                        </a:spcBef>
                        <a:spcAft>
                          <a:spcPts val="0"/>
                        </a:spcAft>
                      </a:pPr>
                      <a:r>
                        <a:rPr lang="en-US" sz="1700" dirty="0">
                          <a:effectLst/>
                        </a:rPr>
                        <a:t>Networks Affect our Lives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Explain how networks affect our daily lives.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340068">
                <a:tc>
                  <a:txBody>
                    <a:bodyPr/>
                    <a:lstStyle/>
                    <a:p>
                      <a:pPr marL="0" marR="0">
                        <a:lnSpc>
                          <a:spcPct val="107000"/>
                        </a:lnSpc>
                        <a:spcBef>
                          <a:spcPts val="0"/>
                        </a:spcBef>
                        <a:spcAft>
                          <a:spcPts val="0"/>
                        </a:spcAft>
                      </a:pPr>
                      <a:r>
                        <a:rPr lang="en-US" sz="1700" dirty="0">
                          <a:effectLst/>
                        </a:rPr>
                        <a:t>Network Components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Explain how host and network devices are used.</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328379">
                <a:tc>
                  <a:txBody>
                    <a:bodyPr/>
                    <a:lstStyle/>
                    <a:p>
                      <a:pPr marL="0" marR="0">
                        <a:lnSpc>
                          <a:spcPct val="107000"/>
                        </a:lnSpc>
                        <a:spcBef>
                          <a:spcPts val="0"/>
                        </a:spcBef>
                        <a:spcAft>
                          <a:spcPts val="0"/>
                        </a:spcAft>
                      </a:pPr>
                      <a:r>
                        <a:rPr lang="en-US" sz="1700" dirty="0">
                          <a:effectLst/>
                        </a:rPr>
                        <a:t>Network Representations and Topologies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Explain network representations and how they are used in network topologies.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322256">
                <a:tc>
                  <a:txBody>
                    <a:bodyPr/>
                    <a:lstStyle/>
                    <a:p>
                      <a:pPr marL="0" marR="0">
                        <a:lnSpc>
                          <a:spcPct val="107000"/>
                        </a:lnSpc>
                        <a:spcBef>
                          <a:spcPts val="0"/>
                        </a:spcBef>
                        <a:spcAft>
                          <a:spcPts val="0"/>
                        </a:spcAft>
                      </a:pPr>
                      <a:r>
                        <a:rPr lang="en-US" sz="1700" dirty="0">
                          <a:effectLst/>
                        </a:rPr>
                        <a:t>Common Types of Networks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Compare the characteristics of common types of networks.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340068">
                <a:tc>
                  <a:txBody>
                    <a:bodyPr/>
                    <a:lstStyle/>
                    <a:p>
                      <a:pPr marL="0" marR="0">
                        <a:lnSpc>
                          <a:spcPct val="107000"/>
                        </a:lnSpc>
                        <a:spcBef>
                          <a:spcPts val="0"/>
                        </a:spcBef>
                        <a:spcAft>
                          <a:spcPts val="0"/>
                        </a:spcAft>
                      </a:pPr>
                      <a:r>
                        <a:rPr lang="en-US" sz="1700" dirty="0">
                          <a:effectLst/>
                        </a:rPr>
                        <a:t>Internet Connections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Explain how LANs and WANs interconnect to the internet.</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371011">
                <a:tc>
                  <a:txBody>
                    <a:bodyPr/>
                    <a:lstStyle/>
                    <a:p>
                      <a:pPr marL="0" marR="0">
                        <a:lnSpc>
                          <a:spcPct val="107000"/>
                        </a:lnSpc>
                        <a:spcBef>
                          <a:spcPts val="0"/>
                        </a:spcBef>
                        <a:spcAft>
                          <a:spcPts val="0"/>
                        </a:spcAft>
                      </a:pPr>
                      <a:r>
                        <a:rPr lang="en-US" sz="1700" dirty="0">
                          <a:effectLst/>
                        </a:rPr>
                        <a:t>Reliable Networks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Describe the four basic requirements of a reliable network.</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524237">
                <a:tc>
                  <a:txBody>
                    <a:bodyPr/>
                    <a:lstStyle/>
                    <a:p>
                      <a:pPr marL="0" marR="0">
                        <a:lnSpc>
                          <a:spcPct val="107000"/>
                        </a:lnSpc>
                        <a:spcBef>
                          <a:spcPts val="0"/>
                        </a:spcBef>
                        <a:spcAft>
                          <a:spcPts val="0"/>
                        </a:spcAft>
                      </a:pPr>
                      <a:r>
                        <a:rPr lang="en-US" sz="1700" dirty="0">
                          <a:effectLst/>
                        </a:rPr>
                        <a:t>Network Trends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Explain how trends such as BYOD, online collaboration, video, and cloud computing are changing the way we interact.</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371011">
                <a:tc>
                  <a:txBody>
                    <a:bodyPr/>
                    <a:lstStyle/>
                    <a:p>
                      <a:pPr marL="0" marR="0">
                        <a:lnSpc>
                          <a:spcPct val="107000"/>
                        </a:lnSpc>
                        <a:spcBef>
                          <a:spcPts val="0"/>
                        </a:spcBef>
                        <a:spcAft>
                          <a:spcPts val="0"/>
                        </a:spcAft>
                      </a:pPr>
                      <a:r>
                        <a:rPr lang="en-US" sz="1700" dirty="0">
                          <a:effectLst/>
                        </a:rPr>
                        <a:t>Network Security</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Identify some basic security threats and solution for all networks.</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340068">
                <a:tc>
                  <a:txBody>
                    <a:bodyPr/>
                    <a:lstStyle/>
                    <a:p>
                      <a:pPr marL="0" marR="0">
                        <a:lnSpc>
                          <a:spcPct val="107000"/>
                        </a:lnSpc>
                        <a:spcBef>
                          <a:spcPts val="0"/>
                        </a:spcBef>
                        <a:spcAft>
                          <a:spcPts val="0"/>
                        </a:spcAft>
                      </a:pPr>
                      <a:r>
                        <a:rPr lang="en-US" sz="1700" dirty="0">
                          <a:effectLst/>
                        </a:rPr>
                        <a:t>The IT Professional</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700" dirty="0">
                          <a:effectLst/>
                        </a:rPr>
                        <a:t>Explain employment opportunities in the networking field.</a:t>
                      </a:r>
                      <a:endParaRPr lang="en-US" sz="17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extLst>
      <p:ext uri="{BB962C8B-B14F-4D97-AF65-F5344CB8AC3E}">
        <p14:creationId xmlns:p14="http://schemas.microsoft.com/office/powerpoint/2010/main" val="518611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4369739" y="1614801"/>
            <a:ext cx="4604027" cy="3950636"/>
          </a:xfrm>
        </p:spPr>
        <p:txBody>
          <a:bodyPr/>
          <a:lstStyle/>
          <a:p>
            <a:pPr algn="just" eaLnBrk="1" hangingPunct="1">
              <a:buFont typeface="Arial" panose="020B0604020202020204" pitchFamily="34" charset="0"/>
              <a:buChar char="•"/>
            </a:pPr>
            <a:r>
              <a:rPr lang="en-US" altLang="en-US" sz="2000" b="1" dirty="0">
                <a:latin typeface="Century Gothic" panose="020B0502020202020204" pitchFamily="34" charset="0"/>
              </a:rPr>
              <a:t>Small Home Networks </a:t>
            </a:r>
            <a:r>
              <a:rPr lang="en-US" altLang="en-US" sz="2000" dirty="0">
                <a:latin typeface="Century Gothic" panose="020B0502020202020204" pitchFamily="34" charset="0"/>
              </a:rPr>
              <a:t>– connect a few computers to each other and the Internet</a:t>
            </a:r>
          </a:p>
          <a:p>
            <a:pPr algn="just" eaLnBrk="1" hangingPunct="1">
              <a:buFont typeface="Arial" panose="020B0604020202020204" pitchFamily="34" charset="0"/>
              <a:buChar char="•"/>
            </a:pPr>
            <a:r>
              <a:rPr lang="en-US" altLang="en-US" sz="2000" b="1" dirty="0">
                <a:latin typeface="Century Gothic" panose="020B0502020202020204" pitchFamily="34" charset="0"/>
              </a:rPr>
              <a:t>Small Office/Home Office </a:t>
            </a:r>
            <a:r>
              <a:rPr lang="en-US" altLang="en-US" sz="2000" dirty="0">
                <a:latin typeface="Century Gothic" panose="020B0502020202020204" pitchFamily="34" charset="0"/>
              </a:rPr>
              <a:t>– enables computer within a home or remote office to connect to a corporate network</a:t>
            </a:r>
          </a:p>
          <a:p>
            <a:pPr algn="just" eaLnBrk="1" hangingPunct="1">
              <a:buFont typeface="Arial" panose="020B0604020202020204" pitchFamily="34" charset="0"/>
              <a:buChar char="•"/>
            </a:pPr>
            <a:r>
              <a:rPr lang="en-US" altLang="en-US" sz="2000" b="1" dirty="0">
                <a:latin typeface="Century Gothic" panose="020B0502020202020204" pitchFamily="34" charset="0"/>
              </a:rPr>
              <a:t>Medium to Large Networks </a:t>
            </a:r>
            <a:r>
              <a:rPr lang="en-US" altLang="en-US" sz="2000" dirty="0">
                <a:latin typeface="Century Gothic" panose="020B0502020202020204" pitchFamily="34" charset="0"/>
              </a:rPr>
              <a:t>– many locations with hundreds or thousands of interconnected computers</a:t>
            </a:r>
          </a:p>
          <a:p>
            <a:pPr algn="just" eaLnBrk="1" hangingPunct="1">
              <a:buFont typeface="Arial" panose="020B0604020202020204" pitchFamily="34" charset="0"/>
              <a:buChar char="•"/>
            </a:pPr>
            <a:r>
              <a:rPr lang="en-US" altLang="en-US" sz="2000" b="1" dirty="0">
                <a:latin typeface="Century Gothic" panose="020B0502020202020204" pitchFamily="34" charset="0"/>
              </a:rPr>
              <a:t>World Wide Networks </a:t>
            </a:r>
            <a:r>
              <a:rPr lang="en-US" altLang="en-US" sz="2000" dirty="0">
                <a:latin typeface="Century Gothic" panose="020B0502020202020204" pitchFamily="34" charset="0"/>
              </a:rPr>
              <a:t>– connects hundreds of millions of computers world-wide – such as the internet</a:t>
            </a:r>
          </a:p>
          <a:p>
            <a:pPr lvl="1"/>
            <a:endParaRPr lang="en-US" altLang="en-US" sz="1800" dirty="0">
              <a:latin typeface="Century Gothic" panose="020B0502020202020204" pitchFamily="34" charset="0"/>
            </a:endParaRPr>
          </a:p>
          <a:p>
            <a:pPr lvl="1"/>
            <a:endParaRPr lang="en-US" altLang="en-US" sz="2400" dirty="0">
              <a:latin typeface="Century Gothic" panose="020B0502020202020204" pitchFamily="34" charset="0"/>
            </a:endParaRPr>
          </a:p>
          <a:p>
            <a:pPr marL="0" indent="0" eaLnBrk="1" hangingPunct="1">
              <a:buNone/>
            </a:pPr>
            <a:endParaRPr lang="en-CA" altLang="en-US" sz="2000" b="1" dirty="0">
              <a:latin typeface="Century Gothic" panose="020B0502020202020204" pitchFamily="34" charset="0"/>
            </a:endParaRPr>
          </a:p>
        </p:txBody>
      </p:sp>
      <p:sp>
        <p:nvSpPr>
          <p:cNvPr id="21506" name="Rectangle 2"/>
          <p:cNvSpPr>
            <a:spLocks noGrp="1" noChangeArrowheads="1"/>
          </p:cNvSpPr>
          <p:nvPr>
            <p:ph type="title"/>
          </p:nvPr>
        </p:nvSpPr>
        <p:spPr>
          <a:xfrm>
            <a:off x="0" y="857251"/>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2" name="TextBox 1"/>
          <p:cNvSpPr txBox="1"/>
          <p:nvPr/>
        </p:nvSpPr>
        <p:spPr>
          <a:xfrm>
            <a:off x="0" y="3168006"/>
            <a:ext cx="4344344" cy="3139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600" dirty="0"/>
              <a:t>Small Home                  SOHO</a:t>
            </a:r>
          </a:p>
        </p:txBody>
      </p:sp>
      <p:pic>
        <p:nvPicPr>
          <p:cNvPr id="3074" name="Picture 2" descr="this is the image’s alt tex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780" y="161480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53884" y="161480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4" y="5161045"/>
            <a:ext cx="4168171" cy="313932"/>
          </a:xfrm>
          <a:prstGeom prst="rect">
            <a:avLst/>
          </a:prstGeom>
          <a:noFill/>
        </p:spPr>
        <p:txBody>
          <a:bodyPr wrap="square" rtlCol="0">
            <a:spAutoFit/>
          </a:bodyPr>
          <a:lstStyle/>
          <a:p>
            <a:r>
              <a:rPr lang="en-US" sz="1600" dirty="0"/>
              <a:t>Medium/Large            World Wide</a:t>
            </a:r>
          </a:p>
        </p:txBody>
      </p:sp>
      <p:pic>
        <p:nvPicPr>
          <p:cNvPr id="3078" name="Picture 6" descr="this is the image’s alt tex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0779" y="355651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253884" y="353733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39221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9889" y="1585311"/>
            <a:ext cx="3995544" cy="3702690"/>
          </a:xfrm>
        </p:spPr>
        <p:txBody>
          <a:bodyPr/>
          <a:lstStyle/>
          <a:p>
            <a:pPr marL="0" indent="0">
              <a:buNone/>
            </a:pPr>
            <a:r>
              <a:rPr lang="en-US" sz="2000" dirty="0">
                <a:latin typeface="Century Gothic" panose="020B0502020202020204" pitchFamily="34" charset="0"/>
              </a:rPr>
              <a:t>Network infrastructures vary greatly in terms of:</a:t>
            </a:r>
          </a:p>
          <a:p>
            <a:pPr lvl="1">
              <a:buFont typeface="Arial" panose="020B0604020202020204" pitchFamily="34" charset="0"/>
              <a:buChar char="•"/>
            </a:pPr>
            <a:r>
              <a:rPr lang="en-US" dirty="0">
                <a:latin typeface="Century Gothic" panose="020B0502020202020204" pitchFamily="34" charset="0"/>
              </a:rPr>
              <a:t>Size of the area covered</a:t>
            </a:r>
          </a:p>
          <a:p>
            <a:pPr lvl="1">
              <a:buFont typeface="Arial" panose="020B0604020202020204" pitchFamily="34" charset="0"/>
              <a:buChar char="•"/>
            </a:pPr>
            <a:r>
              <a:rPr lang="en-US" dirty="0">
                <a:latin typeface="Century Gothic" panose="020B0502020202020204" pitchFamily="34" charset="0"/>
              </a:rPr>
              <a:t>Number of users connected</a:t>
            </a:r>
          </a:p>
          <a:p>
            <a:pPr lvl="1">
              <a:buFont typeface="Arial" panose="020B0604020202020204" pitchFamily="34" charset="0"/>
              <a:buChar char="•"/>
            </a:pPr>
            <a:r>
              <a:rPr lang="en-US" dirty="0">
                <a:latin typeface="Century Gothic" panose="020B0502020202020204" pitchFamily="34" charset="0"/>
              </a:rPr>
              <a:t>Number and types of services available</a:t>
            </a:r>
          </a:p>
          <a:p>
            <a:pPr lvl="1">
              <a:buFont typeface="Arial" panose="020B0604020202020204" pitchFamily="34" charset="0"/>
              <a:buChar char="•"/>
            </a:pPr>
            <a:r>
              <a:rPr lang="en-US" dirty="0">
                <a:latin typeface="Century Gothic" panose="020B0502020202020204" pitchFamily="34" charset="0"/>
              </a:rPr>
              <a:t>Area of responsibility</a:t>
            </a:r>
          </a:p>
          <a:p>
            <a:pPr marL="142875" lvl="1" indent="0">
              <a:buNone/>
            </a:pPr>
            <a:endParaRPr lang="en-US" altLang="en-US" dirty="0">
              <a:latin typeface="Century Gothic" panose="020B0502020202020204" pitchFamily="34" charset="0"/>
            </a:endParaRPr>
          </a:p>
          <a:p>
            <a:pPr marL="0" indent="0">
              <a:buNone/>
            </a:pPr>
            <a:r>
              <a:rPr lang="en-US" altLang="en-US" sz="2000" dirty="0">
                <a:latin typeface="Century Gothic" panose="020B0502020202020204" pitchFamily="34" charset="0"/>
              </a:rPr>
              <a:t>Two most common types of networks: </a:t>
            </a:r>
          </a:p>
          <a:p>
            <a:pPr lvl="1">
              <a:buFont typeface="Arial" panose="020B0604020202020204" pitchFamily="34" charset="0"/>
              <a:buChar char="•"/>
            </a:pPr>
            <a:r>
              <a:rPr lang="en-US" altLang="en-US" dirty="0">
                <a:latin typeface="Century Gothic" panose="020B0502020202020204" pitchFamily="34" charset="0"/>
              </a:rPr>
              <a:t>Local Area Network (LAN) </a:t>
            </a:r>
          </a:p>
          <a:p>
            <a:pPr lvl="1">
              <a:buFont typeface="Arial" panose="020B0604020202020204" pitchFamily="34" charset="0"/>
              <a:buChar char="•"/>
            </a:pPr>
            <a:r>
              <a:rPr lang="en-CA" altLang="en-US" dirty="0">
                <a:latin typeface="Century Gothic" panose="020B0502020202020204" pitchFamily="34" charset="0"/>
              </a:rPr>
              <a:t>Wide Area Network (WAN). </a:t>
            </a:r>
            <a:endParaRPr lang="en-US" altLang="en-US" dirty="0">
              <a:latin typeface="Century Gothic" panose="020B0502020202020204" pitchFamily="34" charset="0"/>
            </a:endParaRPr>
          </a:p>
          <a:p>
            <a:pPr marL="0" indent="0">
              <a:buNone/>
            </a:pPr>
            <a:r>
              <a:rPr lang="en-US" altLang="ja-JP" sz="3200" dirty="0">
                <a:latin typeface="Century Gothic" panose="020B0502020202020204" pitchFamily="34" charset="0"/>
              </a:rPr>
              <a:t> </a:t>
            </a:r>
          </a:p>
        </p:txBody>
      </p:sp>
      <p:sp>
        <p:nvSpPr>
          <p:cNvPr id="8194" name="Rectangle 2"/>
          <p:cNvSpPr>
            <a:spLocks noGrp="1" noChangeArrowheads="1"/>
          </p:cNvSpPr>
          <p:nvPr>
            <p:ph type="title"/>
          </p:nvPr>
        </p:nvSpPr>
        <p:spPr>
          <a:xfrm>
            <a:off x="1" y="898644"/>
            <a:ext cx="9144000" cy="709974"/>
          </a:xfrm>
        </p:spPr>
        <p:txBody>
          <a:bodyPr/>
          <a:lstStyle/>
          <a:p>
            <a:r>
              <a:rPr lang="en-US" altLang="en-US" sz="1600" dirty="0"/>
              <a:t>Common Types of Networks</a:t>
            </a:r>
            <a:br>
              <a:rPr lang="en-US" altLang="en-US" dirty="0"/>
            </a:br>
            <a:r>
              <a:rPr lang="en-US" altLang="en-US" dirty="0"/>
              <a:t>LANs and WANs</a:t>
            </a:r>
          </a:p>
        </p:txBody>
      </p:sp>
      <p:pic>
        <p:nvPicPr>
          <p:cNvPr id="2" name="Picture 1"/>
          <p:cNvPicPr>
            <a:picLocks noChangeAspect="1"/>
          </p:cNvPicPr>
          <p:nvPr/>
        </p:nvPicPr>
        <p:blipFill>
          <a:blip r:embed="rId4"/>
          <a:stretch>
            <a:fillRect/>
          </a:stretch>
        </p:blipFill>
        <p:spPr>
          <a:xfrm>
            <a:off x="3401400" y="1497729"/>
            <a:ext cx="5238921" cy="386254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E5A5B4-CA33-4975-90FD-DE39BDAA20E7}"/>
                  </a:ext>
                </a:extLst>
              </p14:cNvPr>
              <p14:cNvContentPartPr/>
              <p14:nvPr/>
            </p14:nvContentPartPr>
            <p14:xfrm>
              <a:off x="5214960" y="2643120"/>
              <a:ext cx="1697040" cy="1215000"/>
            </p14:xfrm>
          </p:contentPart>
        </mc:Choice>
        <mc:Fallback xmlns="">
          <p:pic>
            <p:nvPicPr>
              <p:cNvPr id="3" name="Ink 2">
                <a:extLst>
                  <a:ext uri="{FF2B5EF4-FFF2-40B4-BE49-F238E27FC236}">
                    <a16:creationId xmlns:a16="http://schemas.microsoft.com/office/drawing/2014/main" id="{C2E5A5B4-CA33-4975-90FD-DE39BDAA20E7}"/>
                  </a:ext>
                </a:extLst>
              </p:cNvPr>
              <p:cNvPicPr/>
              <p:nvPr/>
            </p:nvPicPr>
            <p:blipFill>
              <a:blip r:embed="rId6"/>
              <a:stretch>
                <a:fillRect/>
              </a:stretch>
            </p:blipFill>
            <p:spPr>
              <a:xfrm>
                <a:off x="3134160" y="1267560"/>
                <a:ext cx="6421680" cy="5198400"/>
              </a:xfrm>
              <a:prstGeom prst="rect">
                <a:avLst/>
              </a:prstGeom>
            </p:spPr>
          </p:pic>
        </mc:Fallback>
      </mc:AlternateContent>
    </p:spTree>
    <p:custDataLst>
      <p:tags r:id="rId1"/>
    </p:custDataLst>
    <p:extLst>
      <p:ext uri="{BB962C8B-B14F-4D97-AF65-F5344CB8AC3E}">
        <p14:creationId xmlns:p14="http://schemas.microsoft.com/office/powerpoint/2010/main" val="42056531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83940" y="1502085"/>
            <a:ext cx="4062002" cy="559699"/>
          </a:xfrm>
        </p:spPr>
        <p:txBody>
          <a:bodyPr/>
          <a:lstStyle/>
          <a:p>
            <a:pPr marL="0" indent="0" algn="just">
              <a:buNone/>
            </a:pPr>
            <a:r>
              <a:rPr lang="en-US" dirty="0">
                <a:latin typeface="Century Gothic" panose="020B0502020202020204" pitchFamily="34" charset="0"/>
              </a:rPr>
              <a:t>A LAN is a network infrastructure that spans a small geographical area. </a:t>
            </a:r>
            <a:endParaRPr lang="en-CA" altLang="en-US" dirty="0">
              <a:latin typeface="Century Gothic" panose="020B0502020202020204" pitchFamily="34" charset="0"/>
            </a:endParaRPr>
          </a:p>
          <a:p>
            <a:pPr lvl="1" algn="just"/>
            <a:endParaRPr lang="en-CA" altLang="en-US" dirty="0">
              <a:latin typeface="Century Gothic" panose="020B0502020202020204" pitchFamily="34" charset="0"/>
            </a:endParaRPr>
          </a:p>
          <a:p>
            <a:pPr lvl="1" algn="just"/>
            <a:endParaRPr lang="en-CA" altLang="en-US" dirty="0">
              <a:latin typeface="Century Gothic" panose="020B0502020202020204" pitchFamily="34" charset="0"/>
            </a:endParaRPr>
          </a:p>
          <a:p>
            <a:pPr lvl="1" algn="just"/>
            <a:endParaRPr lang="en-CA" altLang="en-US" dirty="0">
              <a:latin typeface="Century Gothic" panose="020B0502020202020204" pitchFamily="34" charset="0"/>
            </a:endParaRPr>
          </a:p>
          <a:p>
            <a:pPr lvl="1" algn="just"/>
            <a:endParaRPr lang="en-CA" altLang="en-US" dirty="0">
              <a:latin typeface="Century Gothic" panose="020B0502020202020204" pitchFamily="34" charset="0"/>
            </a:endParaRPr>
          </a:p>
        </p:txBody>
      </p:sp>
      <p:sp>
        <p:nvSpPr>
          <p:cNvPr id="13314" name="Title 1"/>
          <p:cNvSpPr>
            <a:spLocks noGrp="1"/>
          </p:cNvSpPr>
          <p:nvPr>
            <p:ph type="title"/>
          </p:nvPr>
        </p:nvSpPr>
        <p:spPr/>
        <p:txBody>
          <a:bodyPr/>
          <a:lstStyle/>
          <a:p>
            <a:r>
              <a:rPr lang="en-US" altLang="en-US" sz="1600" dirty="0"/>
              <a:t>Common Types of Networks </a:t>
            </a:r>
            <a:br>
              <a:rPr lang="en-US" altLang="en-US" dirty="0"/>
            </a:br>
            <a:r>
              <a:rPr lang="en-US" altLang="en-US" dirty="0"/>
              <a:t>LANs and WANs (cont.)</a:t>
            </a:r>
            <a:endParaRPr lang="en-CA" altLang="en-US" dirty="0"/>
          </a:p>
        </p:txBody>
      </p:sp>
      <p:pic>
        <p:nvPicPr>
          <p:cNvPr id="5" name="Picture 4"/>
          <p:cNvPicPr>
            <a:picLocks noChangeAspect="1"/>
          </p:cNvPicPr>
          <p:nvPr/>
        </p:nvPicPr>
        <p:blipFill>
          <a:blip r:embed="rId3"/>
          <a:stretch>
            <a:fillRect/>
          </a:stretch>
        </p:blipFill>
        <p:spPr>
          <a:xfrm>
            <a:off x="655638" y="2701740"/>
            <a:ext cx="2556289" cy="1344169"/>
          </a:xfrm>
          <a:prstGeom prst="rect">
            <a:avLst/>
          </a:prstGeom>
        </p:spPr>
      </p:pic>
      <p:sp>
        <p:nvSpPr>
          <p:cNvPr id="2" name="Rectangle 1"/>
          <p:cNvSpPr/>
          <p:nvPr/>
        </p:nvSpPr>
        <p:spPr>
          <a:xfrm>
            <a:off x="4728369" y="1339474"/>
            <a:ext cx="4232297" cy="923330"/>
          </a:xfrm>
          <a:prstGeom prst="rect">
            <a:avLst/>
          </a:prstGeom>
        </p:spPr>
        <p:txBody>
          <a:bodyPr wrap="square">
            <a:spAutoFit/>
          </a:bodyPr>
          <a:lstStyle/>
          <a:p>
            <a:r>
              <a:rPr lang="en-US" sz="2000" dirty="0">
                <a:solidFill>
                  <a:srgbClr val="000000"/>
                </a:solidFill>
                <a:latin typeface="Century Gothic" panose="020B0502020202020204" pitchFamily="34" charset="0"/>
              </a:rPr>
              <a:t>A WAN is a network infrastructure that spans a wide geographical area.</a:t>
            </a:r>
            <a:endParaRPr lang="en-CA" altLang="en-US" sz="1800" dirty="0">
              <a:solidFill>
                <a:srgbClr val="000000"/>
              </a:solidFill>
              <a:latin typeface="Century Gothic" panose="020B0502020202020204" pitchFamily="34" charset="0"/>
            </a:endParaRPr>
          </a:p>
        </p:txBody>
      </p:sp>
      <p:pic>
        <p:nvPicPr>
          <p:cNvPr id="6" name="Picture 5"/>
          <p:cNvPicPr>
            <a:picLocks noChangeAspect="1"/>
          </p:cNvPicPr>
          <p:nvPr/>
        </p:nvPicPr>
        <p:blipFill>
          <a:blip r:embed="rId4"/>
          <a:stretch>
            <a:fillRect/>
          </a:stretch>
        </p:blipFill>
        <p:spPr>
          <a:xfrm>
            <a:off x="4970550" y="2583075"/>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856161312"/>
              </p:ext>
            </p:extLst>
          </p:nvPr>
        </p:nvGraphicFramePr>
        <p:xfrm>
          <a:off x="214248" y="4316266"/>
          <a:ext cx="8746418" cy="2179320"/>
        </p:xfrm>
        <a:graphic>
          <a:graphicData uri="http://schemas.openxmlformats.org/drawingml/2006/table">
            <a:tbl>
              <a:tblPr firstRow="1" bandRow="1">
                <a:tableStyleId>{5C22544A-7EE6-4342-B048-85BDC9FD1C3A}</a:tableStyleId>
              </a:tblPr>
              <a:tblGrid>
                <a:gridCol w="4185061">
                  <a:extLst>
                    <a:ext uri="{9D8B030D-6E8A-4147-A177-3AD203B41FA5}">
                      <a16:colId xmlns:a16="http://schemas.microsoft.com/office/drawing/2014/main" val="20000"/>
                    </a:ext>
                  </a:extLst>
                </a:gridCol>
                <a:gridCol w="4561357">
                  <a:extLst>
                    <a:ext uri="{9D8B030D-6E8A-4147-A177-3AD203B41FA5}">
                      <a16:colId xmlns:a16="http://schemas.microsoft.com/office/drawing/2014/main" val="20001"/>
                    </a:ext>
                  </a:extLst>
                </a:gridCol>
              </a:tblGrid>
              <a:tr h="331381">
                <a:tc>
                  <a:txBody>
                    <a:bodyPr/>
                    <a:lstStyle/>
                    <a:p>
                      <a:pPr algn="just"/>
                      <a:r>
                        <a:rPr lang="en-US" sz="1700" dirty="0">
                          <a:latin typeface="Century Gothic" panose="020B0502020202020204" pitchFamily="34" charset="0"/>
                        </a:rPr>
                        <a:t>LAN</a:t>
                      </a:r>
                    </a:p>
                  </a:txBody>
                  <a:tcPr/>
                </a:tc>
                <a:tc>
                  <a:txBody>
                    <a:bodyPr/>
                    <a:lstStyle/>
                    <a:p>
                      <a:pPr algn="just"/>
                      <a:r>
                        <a:rPr lang="en-US" sz="1700" dirty="0">
                          <a:latin typeface="Century Gothic" panose="020B0502020202020204" pitchFamily="34" charset="0"/>
                        </a:rPr>
                        <a:t>WAN</a:t>
                      </a:r>
                    </a:p>
                  </a:txBody>
                  <a:tcPr/>
                </a:tc>
                <a:extLst>
                  <a:ext uri="{0D108BD9-81ED-4DB2-BD59-A6C34878D82A}">
                    <a16:rowId xmlns:a16="http://schemas.microsoft.com/office/drawing/2014/main" val="10000"/>
                  </a:ext>
                </a:extLst>
              </a:tr>
              <a:tr h="331381">
                <a:tc>
                  <a:txBody>
                    <a:bodyPr/>
                    <a:lstStyle/>
                    <a:p>
                      <a:pPr algn="just"/>
                      <a:r>
                        <a:rPr lang="en-US" sz="1700" b="0" i="0" kern="1200" dirty="0">
                          <a:solidFill>
                            <a:schemeClr val="dk1"/>
                          </a:solidFill>
                          <a:effectLst/>
                          <a:latin typeface="Century Gothic" panose="020B0502020202020204" pitchFamily="34" charset="0"/>
                          <a:ea typeface="+mn-ea"/>
                          <a:cs typeface="+mn-cs"/>
                        </a:rPr>
                        <a:t>Interconnect end devices in a limited area.</a:t>
                      </a:r>
                      <a:endParaRPr lang="en-US" sz="1700" dirty="0">
                        <a:latin typeface="Century Gothic" panose="020B0502020202020204" pitchFamily="34" charset="0"/>
                      </a:endParaRPr>
                    </a:p>
                  </a:txBody>
                  <a:tcPr/>
                </a:tc>
                <a:tc>
                  <a:txBody>
                    <a:bodyPr/>
                    <a:lstStyle/>
                    <a:p>
                      <a:pPr algn="just"/>
                      <a:r>
                        <a:rPr lang="en-US" sz="1700" b="0" i="0" kern="1200" dirty="0">
                          <a:solidFill>
                            <a:schemeClr val="dk1"/>
                          </a:solidFill>
                          <a:effectLst/>
                          <a:latin typeface="Century Gothic" panose="020B0502020202020204" pitchFamily="34" charset="0"/>
                          <a:ea typeface="+mn-ea"/>
                          <a:cs typeface="+mn-cs"/>
                        </a:rPr>
                        <a:t>Interconnect LANs over wide geographical areas.</a:t>
                      </a:r>
                      <a:endParaRPr lang="en-US" sz="1700" dirty="0">
                        <a:latin typeface="Century Gothic" panose="020B0502020202020204" pitchFamily="34" charset="0"/>
                      </a:endParaRPr>
                    </a:p>
                  </a:txBody>
                  <a:tcPr/>
                </a:tc>
                <a:extLst>
                  <a:ext uri="{0D108BD9-81ED-4DB2-BD59-A6C34878D82A}">
                    <a16:rowId xmlns:a16="http://schemas.microsoft.com/office/drawing/2014/main" val="10001"/>
                  </a:ext>
                </a:extLst>
              </a:tr>
              <a:tr h="331381">
                <a:tc>
                  <a:txBody>
                    <a:bodyPr/>
                    <a:lstStyle/>
                    <a:p>
                      <a:pPr algn="just"/>
                      <a:r>
                        <a:rPr lang="en-US" sz="1700" b="0" i="0" kern="1200" dirty="0">
                          <a:solidFill>
                            <a:schemeClr val="dk1"/>
                          </a:solidFill>
                          <a:effectLst/>
                          <a:latin typeface="Century Gothic" panose="020B0502020202020204" pitchFamily="34" charset="0"/>
                          <a:ea typeface="+mn-ea"/>
                          <a:cs typeface="+mn-cs"/>
                        </a:rPr>
                        <a:t>Administered by a single organization or individual.</a:t>
                      </a:r>
                      <a:endParaRPr lang="en-US" sz="1700" dirty="0">
                        <a:latin typeface="Century Gothic" panose="020B0502020202020204" pitchFamily="34" charset="0"/>
                      </a:endParaRPr>
                    </a:p>
                  </a:txBody>
                  <a:tcPr/>
                </a:tc>
                <a:tc>
                  <a:txBody>
                    <a:bodyPr/>
                    <a:lstStyle/>
                    <a:p>
                      <a:pPr algn="just"/>
                      <a:r>
                        <a:rPr lang="en-US" sz="1700" b="0" i="0" kern="1200" dirty="0">
                          <a:solidFill>
                            <a:schemeClr val="dk1"/>
                          </a:solidFill>
                          <a:effectLst/>
                          <a:latin typeface="Century Gothic" panose="020B0502020202020204" pitchFamily="34" charset="0"/>
                          <a:ea typeface="+mn-ea"/>
                          <a:cs typeface="+mn-cs"/>
                        </a:rPr>
                        <a:t>Typically</a:t>
                      </a:r>
                      <a:r>
                        <a:rPr lang="en-US" sz="1700" b="0" i="0" kern="1200" baseline="0" dirty="0">
                          <a:solidFill>
                            <a:schemeClr val="dk1"/>
                          </a:solidFill>
                          <a:effectLst/>
                          <a:latin typeface="Century Gothic" panose="020B0502020202020204" pitchFamily="34" charset="0"/>
                          <a:ea typeface="+mn-ea"/>
                          <a:cs typeface="+mn-cs"/>
                        </a:rPr>
                        <a:t> a</a:t>
                      </a:r>
                      <a:r>
                        <a:rPr lang="en-US" sz="1700" b="0" i="0" kern="1200" dirty="0">
                          <a:solidFill>
                            <a:schemeClr val="dk1"/>
                          </a:solidFill>
                          <a:effectLst/>
                          <a:latin typeface="Century Gothic" panose="020B0502020202020204" pitchFamily="34" charset="0"/>
                          <a:ea typeface="+mn-ea"/>
                          <a:cs typeface="+mn-cs"/>
                        </a:rPr>
                        <a:t>dministered by one</a:t>
                      </a:r>
                      <a:r>
                        <a:rPr lang="en-US" sz="1700" b="0" i="0" kern="1200" baseline="0" dirty="0">
                          <a:solidFill>
                            <a:schemeClr val="dk1"/>
                          </a:solidFill>
                          <a:effectLst/>
                          <a:latin typeface="Century Gothic" panose="020B0502020202020204" pitchFamily="34" charset="0"/>
                          <a:ea typeface="+mn-ea"/>
                          <a:cs typeface="+mn-cs"/>
                        </a:rPr>
                        <a:t> or more</a:t>
                      </a:r>
                      <a:r>
                        <a:rPr lang="en-US" sz="1700" b="0" i="0" kern="1200" dirty="0">
                          <a:solidFill>
                            <a:schemeClr val="dk1"/>
                          </a:solidFill>
                          <a:effectLst/>
                          <a:latin typeface="Century Gothic" panose="020B0502020202020204" pitchFamily="34" charset="0"/>
                          <a:ea typeface="+mn-ea"/>
                          <a:cs typeface="+mn-cs"/>
                        </a:rPr>
                        <a:t> service providers.</a:t>
                      </a:r>
                      <a:endParaRPr lang="en-US" sz="1700" dirty="0">
                        <a:latin typeface="Century Gothic" panose="020B0502020202020204" pitchFamily="34" charset="0"/>
                      </a:endParaRPr>
                    </a:p>
                  </a:txBody>
                  <a:tcPr/>
                </a:tc>
                <a:extLst>
                  <a:ext uri="{0D108BD9-81ED-4DB2-BD59-A6C34878D82A}">
                    <a16:rowId xmlns:a16="http://schemas.microsoft.com/office/drawing/2014/main" val="10002"/>
                  </a:ext>
                </a:extLst>
              </a:tr>
              <a:tr h="331381">
                <a:tc>
                  <a:txBody>
                    <a:bodyPr/>
                    <a:lstStyle/>
                    <a:p>
                      <a:pPr algn="just"/>
                      <a:r>
                        <a:rPr lang="en-US" sz="1700" b="0" i="0" kern="1200" dirty="0">
                          <a:solidFill>
                            <a:schemeClr val="dk1"/>
                          </a:solidFill>
                          <a:effectLst/>
                          <a:latin typeface="Century Gothic" panose="020B0502020202020204" pitchFamily="34" charset="0"/>
                          <a:ea typeface="+mn-ea"/>
                          <a:cs typeface="+mn-cs"/>
                        </a:rPr>
                        <a:t>Provide high-speed bandwidth to internal devices.</a:t>
                      </a:r>
                      <a:endParaRPr lang="en-US" sz="1700" dirty="0">
                        <a:latin typeface="Century Gothic" panose="020B0502020202020204" pitchFamily="34" charset="0"/>
                      </a:endParaRPr>
                    </a:p>
                  </a:txBody>
                  <a:tcPr/>
                </a:tc>
                <a:tc>
                  <a:txBody>
                    <a:bodyPr/>
                    <a:lstStyle/>
                    <a:p>
                      <a:pPr algn="just"/>
                      <a:r>
                        <a:rPr lang="en-US" sz="1700" b="0" i="0" kern="1200" dirty="0">
                          <a:solidFill>
                            <a:schemeClr val="dk1"/>
                          </a:solidFill>
                          <a:effectLst/>
                          <a:latin typeface="Century Gothic" panose="020B0502020202020204" pitchFamily="34" charset="0"/>
                          <a:ea typeface="+mn-ea"/>
                          <a:cs typeface="+mn-cs"/>
                        </a:rPr>
                        <a:t>Typically provide slower speed links between LANs.</a:t>
                      </a:r>
                      <a:endParaRPr lang="en-US" sz="1700" dirty="0">
                        <a:latin typeface="Century Gothic" panose="020B0502020202020204"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894385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22284" y="1656195"/>
            <a:ext cx="4170316" cy="4054993"/>
          </a:xfrm>
        </p:spPr>
        <p:txBody>
          <a:bodyPr/>
          <a:lstStyle/>
          <a:p>
            <a:pPr marL="0" indent="0" algn="just">
              <a:buNone/>
            </a:pPr>
            <a:r>
              <a:rPr lang="en-US" altLang="en-US" sz="1800" dirty="0">
                <a:latin typeface="Century Gothic" panose="020B0502020202020204" pitchFamily="34" charset="0"/>
              </a:rPr>
              <a:t>The internet is a worldwide collection of interconnected LANs and WANs. </a:t>
            </a:r>
          </a:p>
          <a:p>
            <a:pPr algn="just">
              <a:buFont typeface="Arial" panose="020B0604020202020204" pitchFamily="34" charset="0"/>
              <a:buChar char="•"/>
            </a:pPr>
            <a:r>
              <a:rPr lang="en-US" altLang="en-US" sz="1800" dirty="0">
                <a:latin typeface="Century Gothic" panose="020B0502020202020204" pitchFamily="34" charset="0"/>
              </a:rPr>
              <a:t>LANs are connected to each other using WANs.</a:t>
            </a:r>
          </a:p>
          <a:p>
            <a:pPr algn="just">
              <a:buFont typeface="Arial" panose="020B0604020202020204" pitchFamily="34" charset="0"/>
              <a:buChar char="•"/>
            </a:pPr>
            <a:r>
              <a:rPr lang="en-US" altLang="en-US" sz="1800" dirty="0">
                <a:latin typeface="Century Gothic" panose="020B0502020202020204" pitchFamily="34" charset="0"/>
              </a:rPr>
              <a:t>WANs may use copper wires, fiber optic cables, and wireless transmissions.</a:t>
            </a:r>
          </a:p>
          <a:p>
            <a:pPr marL="0" indent="0" algn="just">
              <a:buNone/>
            </a:pPr>
            <a:r>
              <a:rPr lang="en-US" altLang="en-US" sz="1800" dirty="0">
                <a:latin typeface="Century Gothic" panose="020B0502020202020204" pitchFamily="34" charset="0"/>
              </a:rPr>
              <a:t>The internet is not owned by any individual or group. The following groups were developed to help maintain structure on the internet:</a:t>
            </a:r>
          </a:p>
          <a:p>
            <a:pPr lvl="1" algn="just"/>
            <a:r>
              <a:rPr lang="en-US" altLang="en-US" sz="1800" dirty="0">
                <a:latin typeface="Century Gothic" panose="020B0502020202020204" pitchFamily="34" charset="0"/>
              </a:rPr>
              <a:t>IETF</a:t>
            </a:r>
          </a:p>
          <a:p>
            <a:pPr lvl="1" algn="just"/>
            <a:r>
              <a:rPr lang="en-US" altLang="en-US" sz="1800" dirty="0">
                <a:latin typeface="Century Gothic" panose="020B0502020202020204" pitchFamily="34" charset="0"/>
              </a:rPr>
              <a:t>ICANN</a:t>
            </a:r>
          </a:p>
          <a:p>
            <a:pPr lvl="1" algn="just"/>
            <a:r>
              <a:rPr lang="en-US" altLang="en-US" sz="1800" dirty="0">
                <a:latin typeface="Century Gothic" panose="020B0502020202020204" pitchFamily="34" charset="0"/>
              </a:rPr>
              <a:t>IAB</a:t>
            </a:r>
          </a:p>
          <a:p>
            <a:pPr lvl="1" algn="just"/>
            <a:endParaRPr lang="en-CA" altLang="en-US" sz="2400" dirty="0">
              <a:latin typeface="Century Gothic" panose="020B0502020202020204" pitchFamily="34" charset="0"/>
            </a:endParaRPr>
          </a:p>
          <a:p>
            <a:pPr lvl="1" algn="just"/>
            <a:endParaRPr lang="en-CA" altLang="en-US" sz="2400" dirty="0">
              <a:latin typeface="Century Gothic" panose="020B0502020202020204" pitchFamily="34" charset="0"/>
            </a:endParaRPr>
          </a:p>
          <a:p>
            <a:pPr lvl="1" algn="just"/>
            <a:endParaRPr lang="en-CA" altLang="en-US" sz="2400" dirty="0">
              <a:latin typeface="Century Gothic" panose="020B0502020202020204" pitchFamily="34" charset="0"/>
            </a:endParaRPr>
          </a:p>
          <a:p>
            <a:pPr lvl="1" algn="just"/>
            <a:endParaRPr lang="en-CA" altLang="en-US" sz="2400" dirty="0">
              <a:latin typeface="Century Gothic" panose="020B0502020202020204" pitchFamily="34" charset="0"/>
            </a:endParaRPr>
          </a:p>
          <a:p>
            <a:pPr lvl="1" algn="just"/>
            <a:endParaRPr lang="en-CA" altLang="en-US" sz="2400" dirty="0">
              <a:latin typeface="Century Gothic" panose="020B0502020202020204" pitchFamily="34" charset="0"/>
            </a:endParaRPr>
          </a:p>
          <a:p>
            <a:pPr lvl="1" algn="just"/>
            <a:endParaRPr lang="en-CA" altLang="en-US" sz="2400" dirty="0">
              <a:latin typeface="Century Gothic" panose="020B0502020202020204" pitchFamily="34" charset="0"/>
            </a:endParaRPr>
          </a:p>
          <a:p>
            <a:pPr lvl="1" algn="just"/>
            <a:endParaRPr lang="en-CA" altLang="en-US" sz="2400" dirty="0">
              <a:latin typeface="Century Gothic" panose="020B0502020202020204" pitchFamily="34" charset="0"/>
            </a:endParaRPr>
          </a:p>
        </p:txBody>
      </p:sp>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The Internet</a:t>
            </a:r>
            <a:endParaRPr lang="en-CA" altLang="en-US" dirty="0"/>
          </a:p>
        </p:txBody>
      </p:sp>
      <p:pic>
        <p:nvPicPr>
          <p:cNvPr id="2" name="Picture 1"/>
          <p:cNvPicPr>
            <a:picLocks noChangeAspect="1"/>
          </p:cNvPicPr>
          <p:nvPr/>
        </p:nvPicPr>
        <p:blipFill rotWithShape="1">
          <a:blip r:embed="rId3"/>
          <a:srcRect l="5428" t="2035"/>
          <a:stretch/>
        </p:blipFill>
        <p:spPr>
          <a:xfrm>
            <a:off x="4377658" y="1656194"/>
            <a:ext cx="4695628" cy="3174885"/>
          </a:xfrm>
          <a:prstGeom prst="rect">
            <a:avLst/>
          </a:prstGeom>
        </p:spPr>
      </p:pic>
    </p:spTree>
    <p:extLst>
      <p:ext uri="{BB962C8B-B14F-4D97-AF65-F5344CB8AC3E}">
        <p14:creationId xmlns:p14="http://schemas.microsoft.com/office/powerpoint/2010/main" val="322885187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053841" y="1562148"/>
            <a:ext cx="4585944" cy="4083896"/>
          </a:xfrm>
        </p:spPr>
        <p:txBody>
          <a:bodyPr/>
          <a:lstStyle/>
          <a:p>
            <a:pPr marL="0" indent="0" algn="just">
              <a:buNone/>
            </a:pPr>
            <a:r>
              <a:rPr lang="en-CA" altLang="en-US" sz="2200" dirty="0">
                <a:latin typeface="Century Gothic" panose="020B0502020202020204" pitchFamily="34" charset="0"/>
              </a:rPr>
              <a:t>An </a:t>
            </a:r>
            <a:r>
              <a:rPr lang="en-CA" altLang="en-US" sz="2200" b="1" dirty="0">
                <a:latin typeface="Century Gothic" panose="020B0502020202020204" pitchFamily="34" charset="0"/>
              </a:rPr>
              <a:t>intranet</a:t>
            </a:r>
            <a:r>
              <a:rPr lang="en-CA" altLang="en-US" sz="2200" dirty="0">
                <a:latin typeface="Century Gothic" panose="020B0502020202020204" pitchFamily="34" charset="0"/>
              </a:rPr>
              <a:t> is a private collection of LANs and WANs internal to an organization that is meant to be accessible only to the organizations members or others with authorization.</a:t>
            </a:r>
          </a:p>
          <a:p>
            <a:pPr marL="0" indent="0" algn="just">
              <a:buNone/>
            </a:pPr>
            <a:endParaRPr lang="en-CA" altLang="en-US" sz="2200" dirty="0">
              <a:latin typeface="Century Gothic" panose="020B0502020202020204" pitchFamily="34" charset="0"/>
            </a:endParaRPr>
          </a:p>
          <a:p>
            <a:pPr marL="0" indent="0" algn="just">
              <a:buNone/>
            </a:pPr>
            <a:r>
              <a:rPr lang="en-CA" altLang="en-US" sz="2200" dirty="0">
                <a:latin typeface="Century Gothic" panose="020B0502020202020204" pitchFamily="34" charset="0"/>
              </a:rPr>
              <a:t>An organization might use an </a:t>
            </a:r>
            <a:r>
              <a:rPr lang="en-CA" altLang="en-US" sz="2200" b="1" dirty="0">
                <a:latin typeface="Century Gothic" panose="020B0502020202020204" pitchFamily="34" charset="0"/>
              </a:rPr>
              <a:t>extranet</a:t>
            </a:r>
            <a:r>
              <a:rPr lang="en-CA" altLang="en-US" sz="2200" dirty="0">
                <a:latin typeface="Century Gothic" panose="020B0502020202020204" pitchFamily="34" charset="0"/>
              </a:rPr>
              <a:t> to provide secure access to their network for individuals who work for a different organization that need access to their data on their network.</a:t>
            </a:r>
          </a:p>
          <a:p>
            <a:pPr lvl="1" algn="just"/>
            <a:endParaRPr lang="en-CA" altLang="en-US" sz="2200" dirty="0">
              <a:latin typeface="Century Gothic" panose="020B0502020202020204" pitchFamily="34" charset="0"/>
            </a:endParaRPr>
          </a:p>
          <a:p>
            <a:pPr lvl="1" algn="just"/>
            <a:endParaRPr lang="en-CA" altLang="en-US" sz="2200" dirty="0">
              <a:latin typeface="Century Gothic" panose="020B0502020202020204" pitchFamily="34" charset="0"/>
            </a:endParaRPr>
          </a:p>
          <a:p>
            <a:pPr lvl="1" algn="just"/>
            <a:endParaRPr lang="en-CA" altLang="en-US" sz="2200" dirty="0">
              <a:latin typeface="Century Gothic" panose="020B0502020202020204" pitchFamily="34" charset="0"/>
            </a:endParaRPr>
          </a:p>
          <a:p>
            <a:pPr lvl="1" algn="just"/>
            <a:endParaRPr lang="en-CA" altLang="en-US" sz="2200" dirty="0">
              <a:latin typeface="Century Gothic" panose="020B0502020202020204" pitchFamily="34" charset="0"/>
            </a:endParaRPr>
          </a:p>
          <a:p>
            <a:pPr lvl="1" algn="just"/>
            <a:endParaRPr lang="en-CA" altLang="en-US" sz="2200" dirty="0">
              <a:latin typeface="Century Gothic" panose="020B0502020202020204" pitchFamily="34" charset="0"/>
            </a:endParaRPr>
          </a:p>
        </p:txBody>
      </p:sp>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Intranets and Extranets</a:t>
            </a:r>
            <a:endParaRPr lang="en-CA" altLang="en-US" dirty="0"/>
          </a:p>
        </p:txBody>
      </p:sp>
      <p:pic>
        <p:nvPicPr>
          <p:cNvPr id="3" name="Picture 2"/>
          <p:cNvPicPr>
            <a:picLocks noChangeAspect="1"/>
          </p:cNvPicPr>
          <p:nvPr/>
        </p:nvPicPr>
        <p:blipFill>
          <a:blip r:embed="rId3"/>
          <a:stretch>
            <a:fillRect/>
          </a:stretch>
        </p:blipFill>
        <p:spPr>
          <a:xfrm>
            <a:off x="95010" y="1722237"/>
            <a:ext cx="3791190" cy="3763718"/>
          </a:xfrm>
          <a:prstGeom prst="rect">
            <a:avLst/>
          </a:prstGeom>
        </p:spPr>
      </p:pic>
    </p:spTree>
    <p:extLst>
      <p:ext uri="{BB962C8B-B14F-4D97-AF65-F5344CB8AC3E}">
        <p14:creationId xmlns:p14="http://schemas.microsoft.com/office/powerpoint/2010/main" val="107821889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1.4 Common Types of Networks</a:t>
            </a:r>
            <a:endParaRPr lang="en-US" altLang="en-US" dirty="0"/>
          </a:p>
        </p:txBody>
      </p:sp>
    </p:spTree>
    <p:custDataLst>
      <p:tags r:id="rId1"/>
    </p:custDataLst>
    <p:extLst>
      <p:ext uri="{BB962C8B-B14F-4D97-AF65-F5344CB8AC3E}">
        <p14:creationId xmlns:p14="http://schemas.microsoft.com/office/powerpoint/2010/main" val="18591949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376057" y="2688430"/>
            <a:ext cx="4524829" cy="1513455"/>
          </a:xfrm>
        </p:spPr>
        <p:txBody>
          <a:bodyPr/>
          <a:lstStyle/>
          <a:p>
            <a:pPr algn="ctr" eaLnBrk="1" hangingPunct="1"/>
            <a:r>
              <a:rPr lang="en-US" sz="2400" dirty="0"/>
              <a:t>1.5 Internet Connections</a:t>
            </a:r>
            <a:endParaRPr lang="en-US" sz="2400" dirty="0">
              <a:solidFill>
                <a:srgbClr val="00B0F0"/>
              </a:solidFill>
            </a:endParaRPr>
          </a:p>
        </p:txBody>
      </p:sp>
    </p:spTree>
    <p:extLst>
      <p:ext uri="{BB962C8B-B14F-4D97-AF65-F5344CB8AC3E}">
        <p14:creationId xmlns:p14="http://schemas.microsoft.com/office/powerpoint/2010/main" val="298786713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459480" y="1814845"/>
            <a:ext cx="5518099" cy="4266338"/>
          </a:xfrm>
        </p:spPr>
        <p:txBody>
          <a:bodyPr/>
          <a:lstStyle/>
          <a:p>
            <a:pPr marL="0" indent="0" algn="just">
              <a:buNone/>
            </a:pPr>
            <a:r>
              <a:rPr lang="en-CA" altLang="en-US" sz="2000" dirty="0">
                <a:latin typeface="Century Gothic" panose="020B0502020202020204" pitchFamily="34" charset="0"/>
              </a:rPr>
              <a:t>There are many ways to connect users and organizations to the internet:</a:t>
            </a:r>
          </a:p>
          <a:p>
            <a:pPr lvl="1" algn="just"/>
            <a:r>
              <a:rPr lang="en-CA" altLang="en-US" dirty="0">
                <a:latin typeface="Century Gothic" panose="020B0502020202020204" pitchFamily="34" charset="0"/>
              </a:rPr>
              <a:t>Popular services for home users and small offices include </a:t>
            </a:r>
            <a:r>
              <a:rPr lang="en-CA" altLang="en-US" b="1" dirty="0">
                <a:latin typeface="Century Gothic" panose="020B0502020202020204" pitchFamily="34" charset="0"/>
              </a:rPr>
              <a:t>broadband cable, broadband digital subscriber line (DSL), wireless WANs, </a:t>
            </a:r>
            <a:r>
              <a:rPr lang="en-CA" altLang="en-US" dirty="0">
                <a:latin typeface="Century Gothic" panose="020B0502020202020204" pitchFamily="34" charset="0"/>
              </a:rPr>
              <a:t>and </a:t>
            </a:r>
            <a:r>
              <a:rPr lang="en-CA" altLang="en-US" b="1" dirty="0">
                <a:latin typeface="Century Gothic" panose="020B0502020202020204" pitchFamily="34" charset="0"/>
              </a:rPr>
              <a:t>mobile services.</a:t>
            </a:r>
          </a:p>
          <a:p>
            <a:pPr lvl="1" algn="just"/>
            <a:r>
              <a:rPr lang="en-CA" altLang="en-US" dirty="0">
                <a:latin typeface="Century Gothic" panose="020B0502020202020204" pitchFamily="34" charset="0"/>
              </a:rPr>
              <a:t>Organizations need faster connections to support </a:t>
            </a:r>
            <a:r>
              <a:rPr lang="en-CA" altLang="en-US" b="1" dirty="0">
                <a:latin typeface="Century Gothic" panose="020B0502020202020204" pitchFamily="34" charset="0"/>
              </a:rPr>
              <a:t>IP phones, video conferencing </a:t>
            </a:r>
            <a:r>
              <a:rPr lang="en-CA" altLang="en-US" dirty="0">
                <a:latin typeface="Century Gothic" panose="020B0502020202020204" pitchFamily="34" charset="0"/>
              </a:rPr>
              <a:t>and </a:t>
            </a:r>
            <a:r>
              <a:rPr lang="en-CA" altLang="en-US" b="1" dirty="0">
                <a:latin typeface="Century Gothic" panose="020B0502020202020204" pitchFamily="34" charset="0"/>
              </a:rPr>
              <a:t>data center storage</a:t>
            </a:r>
            <a:r>
              <a:rPr lang="en-CA" altLang="en-US" dirty="0">
                <a:latin typeface="Century Gothic" panose="020B0502020202020204" pitchFamily="34" charset="0"/>
              </a:rPr>
              <a:t>.</a:t>
            </a:r>
          </a:p>
          <a:p>
            <a:pPr lvl="1" algn="just"/>
            <a:r>
              <a:rPr lang="en-CA" altLang="en-US" dirty="0">
                <a:latin typeface="Century Gothic" panose="020B0502020202020204" pitchFamily="34" charset="0"/>
              </a:rPr>
              <a:t>Business-class interconnections are usually provided by service providers (SP) and may include:  </a:t>
            </a:r>
            <a:r>
              <a:rPr lang="en-CA" altLang="en-US" b="1" dirty="0">
                <a:latin typeface="Century Gothic" panose="020B0502020202020204" pitchFamily="34" charset="0"/>
              </a:rPr>
              <a:t>business DSL, leased lines</a:t>
            </a:r>
            <a:r>
              <a:rPr lang="en-CA" altLang="en-US" dirty="0">
                <a:latin typeface="Century Gothic" panose="020B0502020202020204" pitchFamily="34" charset="0"/>
              </a:rPr>
              <a:t>, and </a:t>
            </a:r>
            <a:r>
              <a:rPr lang="en-CA" altLang="en-US" b="1" dirty="0">
                <a:latin typeface="Century Gothic" panose="020B0502020202020204" pitchFamily="34" charset="0"/>
              </a:rPr>
              <a:t>Metro Ethernet</a:t>
            </a:r>
            <a:r>
              <a:rPr lang="en-CA" altLang="en-US" dirty="0">
                <a:latin typeface="Century Gothic" panose="020B0502020202020204" pitchFamily="34" charset="0"/>
              </a:rPr>
              <a:t>.</a:t>
            </a:r>
          </a:p>
          <a:p>
            <a:pPr lvl="1"/>
            <a:endParaRPr lang="en-CA" altLang="en-US" sz="2800" dirty="0">
              <a:latin typeface="Century Gothic" panose="020B0502020202020204" pitchFamily="34" charset="0"/>
            </a:endParaRPr>
          </a:p>
          <a:p>
            <a:pPr lvl="1"/>
            <a:endParaRPr lang="en-CA" altLang="en-US" sz="2800" dirty="0">
              <a:latin typeface="Century Gothic" panose="020B0502020202020204" pitchFamily="34" charset="0"/>
            </a:endParaRPr>
          </a:p>
          <a:p>
            <a:pPr lvl="1"/>
            <a:endParaRPr lang="en-CA" altLang="en-US" sz="2800" dirty="0">
              <a:latin typeface="Century Gothic" panose="020B0502020202020204" pitchFamily="34" charset="0"/>
            </a:endParaRPr>
          </a:p>
          <a:p>
            <a:pPr lvl="1"/>
            <a:endParaRPr lang="en-CA" altLang="en-US" sz="2800" dirty="0">
              <a:latin typeface="Century Gothic" panose="020B0502020202020204" pitchFamily="34" charset="0"/>
            </a:endParaRPr>
          </a:p>
        </p:txBody>
      </p:sp>
      <p:sp>
        <p:nvSpPr>
          <p:cNvPr id="13314" name="Title 1"/>
          <p:cNvSpPr>
            <a:spLocks noGrp="1"/>
          </p:cNvSpPr>
          <p:nvPr>
            <p:ph type="title"/>
          </p:nvPr>
        </p:nvSpPr>
        <p:spPr/>
        <p:txBody>
          <a:bodyPr/>
          <a:lstStyle/>
          <a:p>
            <a:r>
              <a:rPr lang="en-US" altLang="en-US" sz="1600" dirty="0"/>
              <a:t>Internet Connections</a:t>
            </a:r>
            <a:br>
              <a:rPr lang="en-US" altLang="en-US" dirty="0"/>
            </a:br>
            <a:r>
              <a:rPr lang="en-US" altLang="en-US" dirty="0"/>
              <a:t>Internet Access Technologies</a:t>
            </a:r>
            <a:endParaRPr lang="en-CA" altLang="en-US" dirty="0"/>
          </a:p>
        </p:txBody>
      </p:sp>
      <p:pic>
        <p:nvPicPr>
          <p:cNvPr id="3" name="Picture 2"/>
          <p:cNvPicPr>
            <a:picLocks noChangeAspect="1"/>
          </p:cNvPicPr>
          <p:nvPr/>
        </p:nvPicPr>
        <p:blipFill>
          <a:blip r:embed="rId3"/>
          <a:stretch>
            <a:fillRect/>
          </a:stretch>
        </p:blipFill>
        <p:spPr>
          <a:xfrm>
            <a:off x="177933" y="2700095"/>
            <a:ext cx="3281547" cy="1856665"/>
          </a:xfrm>
          <a:prstGeom prst="rect">
            <a:avLst/>
          </a:prstGeom>
        </p:spPr>
      </p:pic>
    </p:spTree>
    <p:extLst>
      <p:ext uri="{BB962C8B-B14F-4D97-AF65-F5344CB8AC3E}">
        <p14:creationId xmlns:p14="http://schemas.microsoft.com/office/powerpoint/2010/main" val="101011747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898525"/>
            <a:ext cx="9144000" cy="757238"/>
          </a:xfrm>
        </p:spPr>
        <p:txBody>
          <a:bodyPr/>
          <a:lstStyle/>
          <a:p>
            <a:r>
              <a:rPr lang="en-US" altLang="en-US" sz="1600"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1884655273"/>
              </p:ext>
            </p:extLst>
          </p:nvPr>
        </p:nvGraphicFramePr>
        <p:xfrm>
          <a:off x="3840481" y="1655764"/>
          <a:ext cx="5127218" cy="4778386"/>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4198409785"/>
                    </a:ext>
                  </a:extLst>
                </a:gridCol>
                <a:gridCol w="3603219">
                  <a:extLst>
                    <a:ext uri="{9D8B030D-6E8A-4147-A177-3AD203B41FA5}">
                      <a16:colId xmlns:a16="http://schemas.microsoft.com/office/drawing/2014/main" val="3545066263"/>
                    </a:ext>
                  </a:extLst>
                </a:gridCol>
              </a:tblGrid>
              <a:tr h="480706">
                <a:tc>
                  <a:txBody>
                    <a:bodyPr/>
                    <a:lstStyle/>
                    <a:p>
                      <a:pPr algn="just"/>
                      <a:r>
                        <a:rPr lang="en-US" sz="1800" dirty="0">
                          <a:latin typeface="Century Gothic" panose="020B0502020202020204" pitchFamily="34" charset="0"/>
                        </a:rPr>
                        <a:t>Connection</a:t>
                      </a:r>
                    </a:p>
                  </a:txBody>
                  <a:tcPr/>
                </a:tc>
                <a:tc>
                  <a:txBody>
                    <a:bodyPr/>
                    <a:lstStyle/>
                    <a:p>
                      <a:pPr algn="just"/>
                      <a:r>
                        <a:rPr lang="en-US" sz="1800" dirty="0">
                          <a:latin typeface="Century Gothic" panose="020B0502020202020204" pitchFamily="34" charset="0"/>
                        </a:rPr>
                        <a:t>Description</a:t>
                      </a:r>
                    </a:p>
                  </a:txBody>
                  <a:tcPr/>
                </a:tc>
                <a:extLst>
                  <a:ext uri="{0D108BD9-81ED-4DB2-BD59-A6C34878D82A}">
                    <a16:rowId xmlns:a16="http://schemas.microsoft.com/office/drawing/2014/main" val="3787048751"/>
                  </a:ext>
                </a:extLst>
              </a:tr>
              <a:tr h="833779">
                <a:tc>
                  <a:txBody>
                    <a:bodyPr/>
                    <a:lstStyle/>
                    <a:p>
                      <a:pPr algn="just"/>
                      <a:r>
                        <a:rPr lang="en-CA" altLang="en-US" sz="1800" dirty="0">
                          <a:latin typeface="Century Gothic" panose="020B0502020202020204" pitchFamily="34" charset="0"/>
                        </a:rPr>
                        <a:t>Cable</a:t>
                      </a:r>
                      <a:endParaRPr lang="en-US" sz="1800" dirty="0">
                        <a:latin typeface="Century Gothic" panose="020B0502020202020204" pitchFamily="34" charset="0"/>
                      </a:endParaRPr>
                    </a:p>
                  </a:txBody>
                  <a:tcPr/>
                </a:tc>
                <a:tc>
                  <a:txBody>
                    <a:bodyPr/>
                    <a:lstStyle/>
                    <a:p>
                      <a:pPr marL="0" marR="0" lvl="0" indent="0" algn="just" defTabSz="685777" rtl="0" eaLnBrk="1" fontAlgn="auto" latinLnBrk="0" hangingPunct="1">
                        <a:lnSpc>
                          <a:spcPct val="100000"/>
                        </a:lnSpc>
                        <a:spcBef>
                          <a:spcPts val="0"/>
                        </a:spcBef>
                        <a:spcAft>
                          <a:spcPts val="0"/>
                        </a:spcAft>
                        <a:buClrTx/>
                        <a:buSzTx/>
                        <a:buFontTx/>
                        <a:buNone/>
                        <a:tabLst/>
                        <a:defRPr/>
                      </a:pPr>
                      <a:r>
                        <a:rPr lang="en-CA" altLang="en-US" sz="1800" dirty="0">
                          <a:latin typeface="Century Gothic" panose="020B0502020202020204" pitchFamily="34" charset="0"/>
                        </a:rPr>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pPr algn="just"/>
                      <a:r>
                        <a:rPr lang="en-CA" altLang="en-US" sz="1800" dirty="0">
                          <a:latin typeface="Century Gothic" panose="020B0502020202020204" pitchFamily="34" charset="0"/>
                        </a:rPr>
                        <a:t>DSL</a:t>
                      </a:r>
                      <a:endParaRPr lang="en-US" sz="1800" dirty="0">
                        <a:latin typeface="Century Gothic" panose="020B0502020202020204" pitchFamily="34" charset="0"/>
                      </a:endParaRPr>
                    </a:p>
                  </a:txBody>
                  <a:tcPr/>
                </a:tc>
                <a:tc>
                  <a:txBody>
                    <a:bodyPr/>
                    <a:lstStyle/>
                    <a:p>
                      <a:pPr marL="0" marR="0" lvl="0" indent="0" algn="just" defTabSz="685777" rtl="0" eaLnBrk="1" fontAlgn="auto" latinLnBrk="0" hangingPunct="1">
                        <a:lnSpc>
                          <a:spcPct val="100000"/>
                        </a:lnSpc>
                        <a:spcBef>
                          <a:spcPts val="0"/>
                        </a:spcBef>
                        <a:spcAft>
                          <a:spcPts val="0"/>
                        </a:spcAft>
                        <a:buClrTx/>
                        <a:buSzTx/>
                        <a:buFontTx/>
                        <a:buNone/>
                        <a:tabLst/>
                        <a:defRPr/>
                      </a:pPr>
                      <a:r>
                        <a:rPr lang="en-CA" altLang="en-US" sz="1800" dirty="0">
                          <a:latin typeface="Century Gothic" panose="020B0502020202020204" pitchFamily="34" charset="0"/>
                        </a:rPr>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pPr algn="just"/>
                      <a:r>
                        <a:rPr lang="en-CA" altLang="en-US" sz="1800" dirty="0">
                          <a:latin typeface="Century Gothic" panose="020B0502020202020204" pitchFamily="34" charset="0"/>
                        </a:rPr>
                        <a:t>Cellular</a:t>
                      </a:r>
                      <a:endParaRPr lang="en-US" sz="1800" dirty="0">
                        <a:latin typeface="Century Gothic" panose="020B0502020202020204" pitchFamily="34" charset="0"/>
                      </a:endParaRPr>
                    </a:p>
                  </a:txBody>
                  <a:tcPr/>
                </a:tc>
                <a:tc>
                  <a:txBody>
                    <a:bodyPr/>
                    <a:lstStyle/>
                    <a:p>
                      <a:pPr marL="0" marR="0" lvl="0" indent="0" algn="just" defTabSz="685777" rtl="0" eaLnBrk="1" fontAlgn="auto" latinLnBrk="0" hangingPunct="1">
                        <a:lnSpc>
                          <a:spcPct val="100000"/>
                        </a:lnSpc>
                        <a:spcBef>
                          <a:spcPts val="0"/>
                        </a:spcBef>
                        <a:spcAft>
                          <a:spcPts val="0"/>
                        </a:spcAft>
                        <a:buClrTx/>
                        <a:buSzTx/>
                        <a:buFontTx/>
                        <a:buNone/>
                        <a:tabLst/>
                        <a:defRPr/>
                      </a:pPr>
                      <a:r>
                        <a:rPr lang="en-CA" altLang="en-US" sz="1800" dirty="0">
                          <a:latin typeface="Century Gothic" panose="020B0502020202020204" pitchFamily="34" charset="0"/>
                        </a:rPr>
                        <a:t>uses a cell phone network to connect to the internet.</a:t>
                      </a:r>
                    </a:p>
                  </a:txBody>
                  <a:tcPr/>
                </a:tc>
                <a:extLst>
                  <a:ext uri="{0D108BD9-81ED-4DB2-BD59-A6C34878D82A}">
                    <a16:rowId xmlns:a16="http://schemas.microsoft.com/office/drawing/2014/main" val="752465591"/>
                  </a:ext>
                </a:extLst>
              </a:tr>
              <a:tr h="535259">
                <a:tc>
                  <a:txBody>
                    <a:bodyPr/>
                    <a:lstStyle/>
                    <a:p>
                      <a:pPr algn="just"/>
                      <a:r>
                        <a:rPr lang="en-CA" altLang="en-US" sz="1800" dirty="0">
                          <a:latin typeface="Century Gothic" panose="020B0502020202020204" pitchFamily="34" charset="0"/>
                        </a:rPr>
                        <a:t>Satellite</a:t>
                      </a:r>
                      <a:endParaRPr lang="en-US" sz="1800" dirty="0">
                        <a:latin typeface="Century Gothic" panose="020B0502020202020204" pitchFamily="34" charset="0"/>
                      </a:endParaRPr>
                    </a:p>
                  </a:txBody>
                  <a:tcPr/>
                </a:tc>
                <a:tc>
                  <a:txBody>
                    <a:bodyPr/>
                    <a:lstStyle/>
                    <a:p>
                      <a:pPr marL="0" marR="0" lvl="0" indent="0" algn="just" defTabSz="685777" rtl="0" eaLnBrk="1" fontAlgn="auto" latinLnBrk="0" hangingPunct="1">
                        <a:lnSpc>
                          <a:spcPct val="100000"/>
                        </a:lnSpc>
                        <a:spcBef>
                          <a:spcPts val="0"/>
                        </a:spcBef>
                        <a:spcAft>
                          <a:spcPts val="0"/>
                        </a:spcAft>
                        <a:buClrTx/>
                        <a:buSzTx/>
                        <a:buFontTx/>
                        <a:buNone/>
                        <a:tabLst/>
                        <a:defRPr/>
                      </a:pPr>
                      <a:r>
                        <a:rPr lang="en-CA" altLang="en-US" sz="1800" dirty="0">
                          <a:latin typeface="Century Gothic" panose="020B0502020202020204" pitchFamily="34" charset="0"/>
                        </a:rPr>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pPr algn="just"/>
                      <a:r>
                        <a:rPr lang="en-CA" altLang="en-US" sz="1800" dirty="0">
                          <a:latin typeface="Century Gothic" panose="020B0502020202020204" pitchFamily="34" charset="0"/>
                        </a:rPr>
                        <a:t>Dial-up telephone </a:t>
                      </a:r>
                      <a:endParaRPr lang="en-US" sz="1800" dirty="0">
                        <a:latin typeface="Century Gothic" panose="020B0502020202020204" pitchFamily="34" charset="0"/>
                      </a:endParaRPr>
                    </a:p>
                  </a:txBody>
                  <a:tcPr/>
                </a:tc>
                <a:tc>
                  <a:txBody>
                    <a:bodyPr/>
                    <a:lstStyle/>
                    <a:p>
                      <a:pPr marL="0" marR="0" lvl="0" indent="0" algn="just" defTabSz="685777" rtl="0" eaLnBrk="1" fontAlgn="auto" latinLnBrk="0" hangingPunct="1">
                        <a:lnSpc>
                          <a:spcPct val="100000"/>
                        </a:lnSpc>
                        <a:spcBef>
                          <a:spcPts val="0"/>
                        </a:spcBef>
                        <a:spcAft>
                          <a:spcPts val="0"/>
                        </a:spcAft>
                        <a:buClrTx/>
                        <a:buSzTx/>
                        <a:buFontTx/>
                        <a:buNone/>
                        <a:tabLst/>
                        <a:defRPr/>
                      </a:pPr>
                      <a:r>
                        <a:rPr lang="en-CA" altLang="en-US" sz="1800" dirty="0">
                          <a:latin typeface="Century Gothic" panose="020B0502020202020204" pitchFamily="34" charset="0"/>
                        </a:rPr>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396240" y="2206130"/>
            <a:ext cx="3368040" cy="2673788"/>
          </a:xfrm>
          <a:prstGeom prst="rect">
            <a:avLst/>
          </a:prstGeom>
        </p:spPr>
      </p:pic>
    </p:spTree>
    <p:extLst>
      <p:ext uri="{BB962C8B-B14F-4D97-AF65-F5344CB8AC3E}">
        <p14:creationId xmlns:p14="http://schemas.microsoft.com/office/powerpoint/2010/main" val="252258401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87550" y="1662215"/>
            <a:ext cx="4377770" cy="1461943"/>
          </a:xfrm>
        </p:spPr>
        <p:txBody>
          <a:bodyPr/>
          <a:lstStyle/>
          <a:p>
            <a:pPr marL="0" indent="0" algn="just">
              <a:buNone/>
            </a:pPr>
            <a:r>
              <a:rPr lang="en-CA" altLang="en-US" sz="2000" dirty="0">
                <a:latin typeface="Century Gothic" panose="020B0502020202020204" pitchFamily="34" charset="0"/>
              </a:rPr>
              <a:t>Corporate business connections may require:</a:t>
            </a:r>
          </a:p>
          <a:p>
            <a:pPr lvl="1" algn="just"/>
            <a:r>
              <a:rPr lang="en-CA" altLang="en-US" dirty="0">
                <a:latin typeface="Century Gothic" panose="020B0502020202020204" pitchFamily="34" charset="0"/>
              </a:rPr>
              <a:t>higher bandwidth </a:t>
            </a:r>
          </a:p>
          <a:p>
            <a:pPr lvl="1" algn="just"/>
            <a:r>
              <a:rPr lang="en-CA" altLang="en-US" dirty="0">
                <a:latin typeface="Century Gothic" panose="020B0502020202020204" pitchFamily="34" charset="0"/>
              </a:rPr>
              <a:t>dedicated connections</a:t>
            </a:r>
          </a:p>
          <a:p>
            <a:pPr lvl="1" algn="just"/>
            <a:r>
              <a:rPr lang="en-CA" altLang="en-US" dirty="0">
                <a:latin typeface="Century Gothic" panose="020B0502020202020204" pitchFamily="34" charset="0"/>
              </a:rPr>
              <a:t>managed services  </a:t>
            </a:r>
          </a:p>
        </p:txBody>
      </p:sp>
      <p:sp>
        <p:nvSpPr>
          <p:cNvPr id="13314" name="Title 1"/>
          <p:cNvSpPr>
            <a:spLocks noGrp="1"/>
          </p:cNvSpPr>
          <p:nvPr>
            <p:ph type="title"/>
          </p:nvPr>
        </p:nvSpPr>
        <p:spPr>
          <a:xfrm>
            <a:off x="87550" y="898644"/>
            <a:ext cx="8962933" cy="757551"/>
          </a:xfrm>
        </p:spPr>
        <p:txBody>
          <a:bodyPr/>
          <a:lstStyle/>
          <a:p>
            <a:r>
              <a:rPr lang="en-US" altLang="en-US" sz="1600" dirty="0"/>
              <a:t>Internet Connections</a:t>
            </a:r>
            <a:br>
              <a:rPr lang="en-US" altLang="en-US" dirty="0"/>
            </a:br>
            <a:r>
              <a:rPr lang="en-US" altLang="en-US" dirty="0"/>
              <a:t>Businesses Internet Connections</a:t>
            </a:r>
            <a:endParaRPr lang="en-CA" altLang="en-US" dirty="0"/>
          </a:p>
        </p:txBody>
      </p:sp>
      <p:pic>
        <p:nvPicPr>
          <p:cNvPr id="2" name="Picture 1"/>
          <p:cNvPicPr>
            <a:picLocks noChangeAspect="1"/>
          </p:cNvPicPr>
          <p:nvPr/>
        </p:nvPicPr>
        <p:blipFill>
          <a:blip r:embed="rId3"/>
          <a:stretch>
            <a:fillRect/>
          </a:stretch>
        </p:blipFill>
        <p:spPr>
          <a:xfrm>
            <a:off x="497219" y="353221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800676058"/>
              </p:ext>
            </p:extLst>
          </p:nvPr>
        </p:nvGraphicFramePr>
        <p:xfrm>
          <a:off x="4508547" y="1655765"/>
          <a:ext cx="4541936" cy="4455120"/>
        </p:xfrm>
        <a:graphic>
          <a:graphicData uri="http://schemas.openxmlformats.org/drawingml/2006/table">
            <a:tbl>
              <a:tblPr firstRow="1" bandRow="1">
                <a:tableStyleId>{5C22544A-7EE6-4342-B048-85BDC9FD1C3A}</a:tableStyleId>
              </a:tblPr>
              <a:tblGrid>
                <a:gridCol w="1422134">
                  <a:extLst>
                    <a:ext uri="{9D8B030D-6E8A-4147-A177-3AD203B41FA5}">
                      <a16:colId xmlns:a16="http://schemas.microsoft.com/office/drawing/2014/main" val="4198409785"/>
                    </a:ext>
                  </a:extLst>
                </a:gridCol>
                <a:gridCol w="3119802">
                  <a:extLst>
                    <a:ext uri="{9D8B030D-6E8A-4147-A177-3AD203B41FA5}">
                      <a16:colId xmlns:a16="http://schemas.microsoft.com/office/drawing/2014/main" val="3545066263"/>
                    </a:ext>
                  </a:extLst>
                </a:gridCol>
              </a:tblGrid>
              <a:tr h="503117">
                <a:tc>
                  <a:txBody>
                    <a:bodyPr/>
                    <a:lstStyle/>
                    <a:p>
                      <a:pPr algn="just"/>
                      <a:r>
                        <a:rPr lang="en-US" sz="1600" dirty="0">
                          <a:latin typeface="Century Gothic" panose="020B0502020202020204" pitchFamily="34" charset="0"/>
                        </a:rPr>
                        <a:t>Type of Connection</a:t>
                      </a:r>
                    </a:p>
                  </a:txBody>
                  <a:tcPr/>
                </a:tc>
                <a:tc>
                  <a:txBody>
                    <a:bodyPr/>
                    <a:lstStyle/>
                    <a:p>
                      <a:pPr algn="just"/>
                      <a:r>
                        <a:rPr lang="en-US" sz="1600" dirty="0">
                          <a:latin typeface="Century Gothic" panose="020B0502020202020204" pitchFamily="34" charset="0"/>
                        </a:rPr>
                        <a:t>Description</a:t>
                      </a:r>
                    </a:p>
                  </a:txBody>
                  <a:tcPr/>
                </a:tc>
                <a:extLst>
                  <a:ext uri="{0D108BD9-81ED-4DB2-BD59-A6C34878D82A}">
                    <a16:rowId xmlns:a16="http://schemas.microsoft.com/office/drawing/2014/main" val="3787048751"/>
                  </a:ext>
                </a:extLst>
              </a:tr>
              <a:tr h="1067301">
                <a:tc>
                  <a:txBody>
                    <a:bodyPr/>
                    <a:lstStyle/>
                    <a:p>
                      <a:pPr algn="just"/>
                      <a:r>
                        <a:rPr lang="en-CA" altLang="en-US" sz="1600" dirty="0">
                          <a:latin typeface="Century Gothic" panose="020B0502020202020204" pitchFamily="34" charset="0"/>
                        </a:rPr>
                        <a:t>Dedicated Leased Line </a:t>
                      </a:r>
                      <a:endParaRPr lang="en-US" sz="1600" dirty="0">
                        <a:latin typeface="Century Gothic" panose="020B0502020202020204" pitchFamily="34" charset="0"/>
                      </a:endParaRPr>
                    </a:p>
                  </a:txBody>
                  <a:tcPr/>
                </a:tc>
                <a:tc>
                  <a:txBody>
                    <a:bodyPr/>
                    <a:lstStyle/>
                    <a:p>
                      <a:pPr marL="0" marR="0" lvl="0" indent="0" algn="just" defTabSz="685777" rtl="0" eaLnBrk="1" fontAlgn="auto" latinLnBrk="0" hangingPunct="1">
                        <a:lnSpc>
                          <a:spcPct val="100000"/>
                        </a:lnSpc>
                        <a:spcBef>
                          <a:spcPts val="0"/>
                        </a:spcBef>
                        <a:spcAft>
                          <a:spcPts val="0"/>
                        </a:spcAft>
                        <a:buClrTx/>
                        <a:buSzTx/>
                        <a:buFontTx/>
                        <a:buNone/>
                        <a:tabLst/>
                        <a:defRPr/>
                      </a:pPr>
                      <a:r>
                        <a:rPr lang="en-CA" altLang="en-US" sz="1600" dirty="0">
                          <a:latin typeface="Century Gothic" panose="020B0502020202020204" pitchFamily="34" charset="0"/>
                        </a:rPr>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pPr algn="just"/>
                      <a:r>
                        <a:rPr lang="en-CA" altLang="en-US" sz="1600" dirty="0">
                          <a:latin typeface="Century Gothic" panose="020B0502020202020204" pitchFamily="34" charset="0"/>
                        </a:rPr>
                        <a:t>Ethernet WAN </a:t>
                      </a:r>
                      <a:endParaRPr lang="en-US" sz="1600" dirty="0">
                        <a:latin typeface="Century Gothic" panose="020B0502020202020204" pitchFamily="34" charset="0"/>
                      </a:endParaRPr>
                    </a:p>
                  </a:txBody>
                  <a:tcPr/>
                </a:tc>
                <a:tc>
                  <a:txBody>
                    <a:bodyPr/>
                    <a:lstStyle/>
                    <a:p>
                      <a:pPr marL="0" marR="0" lvl="0" indent="0" algn="just" defTabSz="685777" rtl="0" eaLnBrk="1" fontAlgn="auto" latinLnBrk="0" hangingPunct="1">
                        <a:lnSpc>
                          <a:spcPct val="100000"/>
                        </a:lnSpc>
                        <a:spcBef>
                          <a:spcPts val="0"/>
                        </a:spcBef>
                        <a:spcAft>
                          <a:spcPts val="0"/>
                        </a:spcAft>
                        <a:buClrTx/>
                        <a:buSzTx/>
                        <a:buFontTx/>
                        <a:buNone/>
                        <a:tabLst/>
                        <a:defRPr/>
                      </a:pPr>
                      <a:r>
                        <a:rPr lang="en-CA" altLang="en-US" sz="1600" dirty="0">
                          <a:latin typeface="Century Gothic" panose="020B0502020202020204" pitchFamily="34" charset="0"/>
                        </a:rPr>
                        <a:t>This extends LAN access technology into the WAN.</a:t>
                      </a:r>
                    </a:p>
                  </a:txBody>
                  <a:tcPr/>
                </a:tc>
                <a:extLst>
                  <a:ext uri="{0D108BD9-81ED-4DB2-BD59-A6C34878D82A}">
                    <a16:rowId xmlns:a16="http://schemas.microsoft.com/office/drawing/2014/main" val="2935690024"/>
                  </a:ext>
                </a:extLst>
              </a:tr>
              <a:tr h="872650">
                <a:tc>
                  <a:txBody>
                    <a:bodyPr/>
                    <a:lstStyle/>
                    <a:p>
                      <a:pPr algn="just"/>
                      <a:r>
                        <a:rPr lang="en-CA" altLang="en-US" sz="1600" dirty="0">
                          <a:latin typeface="Century Gothic" panose="020B0502020202020204" pitchFamily="34" charset="0"/>
                        </a:rPr>
                        <a:t>DSL </a:t>
                      </a:r>
                      <a:endParaRPr lang="en-US" sz="1600" dirty="0">
                        <a:latin typeface="Century Gothic" panose="020B0502020202020204" pitchFamily="34" charset="0"/>
                      </a:endParaRPr>
                    </a:p>
                  </a:txBody>
                  <a:tcPr/>
                </a:tc>
                <a:tc>
                  <a:txBody>
                    <a:bodyPr/>
                    <a:lstStyle/>
                    <a:p>
                      <a:pPr marL="0" marR="0" lvl="0" indent="0" algn="just" defTabSz="685777" rtl="0" eaLnBrk="1" fontAlgn="auto" latinLnBrk="0" hangingPunct="1">
                        <a:lnSpc>
                          <a:spcPct val="100000"/>
                        </a:lnSpc>
                        <a:spcBef>
                          <a:spcPts val="0"/>
                        </a:spcBef>
                        <a:spcAft>
                          <a:spcPts val="0"/>
                        </a:spcAft>
                        <a:buClrTx/>
                        <a:buSzTx/>
                        <a:buFontTx/>
                        <a:buNone/>
                        <a:tabLst/>
                        <a:defRPr/>
                      </a:pPr>
                      <a:r>
                        <a:rPr lang="en-CA" altLang="en-US" sz="1600" dirty="0">
                          <a:latin typeface="Century Gothic" panose="020B0502020202020204" pitchFamily="34" charset="0"/>
                        </a:rPr>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pPr algn="just"/>
                      <a:r>
                        <a:rPr lang="en-CA" altLang="en-US" sz="1600" dirty="0">
                          <a:latin typeface="Century Gothic" panose="020B0502020202020204" pitchFamily="34" charset="0"/>
                        </a:rPr>
                        <a:t>Satellite</a:t>
                      </a:r>
                      <a:endParaRPr lang="en-US" sz="1600" dirty="0">
                        <a:latin typeface="Century Gothic" panose="020B0502020202020204" pitchFamily="34" charset="0"/>
                      </a:endParaRPr>
                    </a:p>
                  </a:txBody>
                  <a:tcPr/>
                </a:tc>
                <a:tc>
                  <a:txBody>
                    <a:bodyPr/>
                    <a:lstStyle/>
                    <a:p>
                      <a:pPr marL="0" marR="0" lvl="0" indent="0" algn="just" defTabSz="685777" rtl="0" eaLnBrk="1" fontAlgn="auto" latinLnBrk="0" hangingPunct="1">
                        <a:lnSpc>
                          <a:spcPct val="100000"/>
                        </a:lnSpc>
                        <a:spcBef>
                          <a:spcPts val="0"/>
                        </a:spcBef>
                        <a:spcAft>
                          <a:spcPts val="0"/>
                        </a:spcAft>
                        <a:buClrTx/>
                        <a:buSzTx/>
                        <a:buFontTx/>
                        <a:buNone/>
                        <a:tabLst/>
                        <a:defRPr/>
                      </a:pPr>
                      <a:r>
                        <a:rPr lang="en-CA" altLang="en-US" sz="1600" dirty="0">
                          <a:latin typeface="Century Gothic" panose="020B0502020202020204" pitchFamily="34" charset="0"/>
                        </a:rPr>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4841620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b="1" dirty="0">
                <a:latin typeface="Century Gothic" panose="020B0502020202020204" pitchFamily="34" charset="0"/>
                <a:ea typeface="新細明體" pitchFamily="18" charset="-120"/>
              </a:rPr>
              <a:t>At the end of this topic, You should be able to:</a:t>
            </a:r>
          </a:p>
          <a:p>
            <a:pPr algn="just">
              <a:buFont typeface="Arial" panose="020B0604020202020204" pitchFamily="34" charset="0"/>
              <a:buChar char="•"/>
            </a:pPr>
            <a:r>
              <a:rPr lang="en-US" sz="1800" dirty="0">
                <a:latin typeface="Century Gothic" panose="020B0502020202020204" pitchFamily="34" charset="0"/>
              </a:rPr>
              <a:t>Explain how host devices can be used as clients, servers, or both</a:t>
            </a:r>
            <a:endParaRPr lang="en-US" altLang="en-US" sz="1800" dirty="0">
              <a:latin typeface="Century Gothic" panose="020B0502020202020204" pitchFamily="34" charset="0"/>
              <a:ea typeface="新細明體"/>
            </a:endParaRPr>
          </a:p>
          <a:p>
            <a:pPr algn="just">
              <a:buFont typeface="Arial" panose="020B0604020202020204" pitchFamily="34" charset="0"/>
              <a:buChar char="•"/>
            </a:pPr>
            <a:r>
              <a:rPr lang="en-US" altLang="en-US" sz="1800" dirty="0">
                <a:latin typeface="Century Gothic" panose="020B0502020202020204" pitchFamily="34" charset="0"/>
                <a:ea typeface="新細明體"/>
              </a:rPr>
              <a:t>Explain the use of network devices (client, servers or both)</a:t>
            </a:r>
          </a:p>
          <a:p>
            <a:pPr algn="just">
              <a:buFont typeface="Arial" panose="020B0604020202020204" pitchFamily="34" charset="0"/>
              <a:buChar char="•"/>
            </a:pPr>
            <a:r>
              <a:rPr lang="en-US" sz="1800" dirty="0">
                <a:latin typeface="Century Gothic" panose="020B0502020202020204" pitchFamily="34" charset="0"/>
              </a:rPr>
              <a:t>Compare the devices and topologies of a LAN to the devices and topologies of a WAN.</a:t>
            </a:r>
          </a:p>
          <a:p>
            <a:pPr algn="just">
              <a:buFont typeface="Arial" panose="020B0604020202020204" pitchFamily="34" charset="0"/>
              <a:buChar char="•"/>
            </a:pPr>
            <a:r>
              <a:rPr lang="en-US" sz="1800" dirty="0">
                <a:latin typeface="Century Gothic" panose="020B0502020202020204" pitchFamily="34" charset="0"/>
              </a:rPr>
              <a:t>Explain how LANs and WANs interconnect to the Internet.</a:t>
            </a:r>
          </a:p>
          <a:p>
            <a:pPr algn="just">
              <a:buFont typeface="Arial" panose="020B0604020202020204" pitchFamily="34" charset="0"/>
              <a:buChar char="•"/>
            </a:pPr>
            <a:r>
              <a:rPr lang="en-US" altLang="en-US" sz="1800" dirty="0">
                <a:latin typeface="Century Gothic" panose="020B0502020202020204" pitchFamily="34" charset="0"/>
              </a:rPr>
              <a:t>Describe the four basic requirements of a reliable network</a:t>
            </a:r>
          </a:p>
          <a:p>
            <a:pPr algn="just">
              <a:buFont typeface="Arial" panose="020B0604020202020204" pitchFamily="34" charset="0"/>
              <a:buChar char="•"/>
            </a:pPr>
            <a:r>
              <a:rPr lang="en-US" sz="1800" dirty="0">
                <a:latin typeface="Century Gothic" panose="020B0502020202020204" pitchFamily="34" charset="0"/>
              </a:rPr>
              <a:t>Explain how trends such as BYOD, online collaboration, video, and cloud computing are changing the way we interact.</a:t>
            </a:r>
          </a:p>
          <a:p>
            <a:pPr algn="just">
              <a:buFont typeface="Arial" panose="020B0604020202020204" pitchFamily="34" charset="0"/>
              <a:buChar char="•"/>
            </a:pPr>
            <a:r>
              <a:rPr lang="en-US" sz="1800" dirty="0">
                <a:latin typeface="Century Gothic" panose="020B0502020202020204" pitchFamily="34" charset="0"/>
              </a:rPr>
              <a:t>Identify basic security threats and solutions for both small and large networks.</a:t>
            </a:r>
          </a:p>
          <a:p>
            <a:pPr algn="just">
              <a:buFont typeface="Arial" panose="020B0604020202020204" pitchFamily="34" charset="0"/>
              <a:buChar char="•"/>
            </a:pPr>
            <a:r>
              <a:rPr lang="en-US" sz="1800" dirty="0">
                <a:latin typeface="Century Gothic" panose="020B0502020202020204" pitchFamily="34" charset="0"/>
              </a:rPr>
              <a:t>Describe the importance of understanding the underlying switching and routing infrastructure of a network</a:t>
            </a:r>
            <a:endParaRPr lang="en-US" altLang="en-US" sz="1800" dirty="0">
              <a:latin typeface="Century Gothic" panose="020B0502020202020204" pitchFamily="34" charset="0"/>
            </a:endParaRPr>
          </a:p>
          <a:p>
            <a:endParaRPr lang="en-US" dirty="0"/>
          </a:p>
        </p:txBody>
      </p:sp>
      <p:sp>
        <p:nvSpPr>
          <p:cNvPr id="5" name="Text Box 2"/>
          <p:cNvSpPr txBox="1">
            <a:spLocks noGrp="1" noChangeArrowheads="1"/>
          </p:cNvSpPr>
          <p:nvPr>
            <p:ph type="title"/>
          </p:nvPr>
        </p:nvSpPr>
        <p:spPr bwMode="auto">
          <a:xfrm>
            <a:off x="2345543" y="826186"/>
            <a:ext cx="4560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3644809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87550" y="2413745"/>
            <a:ext cx="3871387" cy="2619624"/>
          </a:xfrm>
        </p:spPr>
        <p:txBody>
          <a:bodyPr/>
          <a:lstStyle/>
          <a:p>
            <a:pPr marL="0" indent="0" algn="just">
              <a:buNone/>
            </a:pPr>
            <a:r>
              <a:rPr lang="en-US" altLang="en-US" sz="2000" dirty="0">
                <a:latin typeface="Century Gothic" panose="020B0502020202020204" pitchFamily="34" charset="0"/>
              </a:rPr>
              <a:t>Before converged networks, an organization would have been separately cabled for telephone, video, and data. Each of these networks would use different technologies to carry the signal. </a:t>
            </a:r>
          </a:p>
          <a:p>
            <a:pPr marL="0" indent="0" algn="just">
              <a:buNone/>
            </a:pPr>
            <a:r>
              <a:rPr lang="en-US" altLang="en-US" sz="2000" dirty="0">
                <a:latin typeface="Century Gothic" panose="020B0502020202020204" pitchFamily="34" charset="0"/>
              </a:rPr>
              <a:t>Each of these technologies would use a different set of rules and standards.</a:t>
            </a:r>
            <a:endParaRPr lang="en-CA" altLang="en-US" sz="2000" dirty="0">
              <a:latin typeface="Century Gothic" panose="020B0502020202020204" pitchFamily="34" charset="0"/>
            </a:endParaRPr>
          </a:p>
        </p:txBody>
      </p:sp>
      <p:sp>
        <p:nvSpPr>
          <p:cNvPr id="13314" name="Title 1"/>
          <p:cNvSpPr>
            <a:spLocks noGrp="1"/>
          </p:cNvSpPr>
          <p:nvPr>
            <p:ph type="title"/>
          </p:nvPr>
        </p:nvSpPr>
        <p:spPr>
          <a:xfrm>
            <a:off x="87550" y="1277418"/>
            <a:ext cx="3871387" cy="757551"/>
          </a:xfrm>
        </p:spPr>
        <p:txBody>
          <a:bodyPr/>
          <a:lstStyle/>
          <a:p>
            <a:r>
              <a:rPr lang="en-US" altLang="en-US" sz="1600" dirty="0"/>
              <a:t>Internet Connections</a:t>
            </a:r>
            <a:br>
              <a:rPr lang="en-US" altLang="en-US" dirty="0"/>
            </a:br>
            <a:r>
              <a:rPr lang="en-US" altLang="en-US" dirty="0"/>
              <a:t>The Converging Network</a:t>
            </a:r>
            <a:endParaRPr lang="en-CA" altLang="en-US" dirty="0"/>
          </a:p>
        </p:txBody>
      </p:sp>
      <p:pic>
        <p:nvPicPr>
          <p:cNvPr id="5" name="Picture 4"/>
          <p:cNvPicPr>
            <a:picLocks noChangeAspect="1"/>
          </p:cNvPicPr>
          <p:nvPr/>
        </p:nvPicPr>
        <p:blipFill>
          <a:blip r:embed="rId4"/>
          <a:stretch>
            <a:fillRect/>
          </a:stretch>
        </p:blipFill>
        <p:spPr>
          <a:xfrm>
            <a:off x="4187536" y="2413745"/>
            <a:ext cx="4808118" cy="315999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42117F5-46A5-28C8-0CAA-064AAE5B53E8}"/>
                  </a:ext>
                </a:extLst>
              </p14:cNvPr>
              <p14:cNvContentPartPr/>
              <p14:nvPr/>
            </p14:nvContentPartPr>
            <p14:xfrm>
              <a:off x="6206400" y="4348800"/>
              <a:ext cx="589680" cy="973800"/>
            </p14:xfrm>
          </p:contentPart>
        </mc:Choice>
        <mc:Fallback xmlns="">
          <p:pic>
            <p:nvPicPr>
              <p:cNvPr id="3" name="Ink 2">
                <a:extLst>
                  <a:ext uri="{FF2B5EF4-FFF2-40B4-BE49-F238E27FC236}">
                    <a16:creationId xmlns:a16="http://schemas.microsoft.com/office/drawing/2014/main" id="{E42117F5-46A5-28C8-0CAA-064AAE5B53E8}"/>
                  </a:ext>
                </a:extLst>
              </p:cNvPr>
              <p:cNvPicPr/>
              <p:nvPr/>
            </p:nvPicPr>
            <p:blipFill>
              <a:blip r:embed="rId6"/>
              <a:stretch>
                <a:fillRect/>
              </a:stretch>
            </p:blipFill>
            <p:spPr>
              <a:xfrm>
                <a:off x="6197040" y="4339440"/>
                <a:ext cx="608400" cy="992520"/>
              </a:xfrm>
              <a:prstGeom prst="rect">
                <a:avLst/>
              </a:prstGeom>
            </p:spPr>
          </p:pic>
        </mc:Fallback>
      </mc:AlternateContent>
    </p:spTree>
    <p:custDataLst>
      <p:tags r:id="rId1"/>
    </p:custDataLst>
    <p:extLst>
      <p:ext uri="{BB962C8B-B14F-4D97-AF65-F5344CB8AC3E}">
        <p14:creationId xmlns:p14="http://schemas.microsoft.com/office/powerpoint/2010/main" val="22866703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23067" y="2117749"/>
            <a:ext cx="3735870" cy="3082610"/>
          </a:xfrm>
        </p:spPr>
        <p:txBody>
          <a:bodyPr/>
          <a:lstStyle/>
          <a:p>
            <a:pPr marL="0" indent="0" algn="just">
              <a:buNone/>
            </a:pPr>
            <a:r>
              <a:rPr lang="en-CA" altLang="en-US" sz="2000" dirty="0">
                <a:latin typeface="Century Gothic" panose="020B0502020202020204" pitchFamily="34" charset="0"/>
              </a:rPr>
              <a:t>Converged data networks carry multiple services on one link including: </a:t>
            </a:r>
          </a:p>
          <a:p>
            <a:pPr lvl="1" algn="just">
              <a:buFont typeface="Arial" panose="020B0604020202020204" pitchFamily="34" charset="0"/>
              <a:buChar char="•"/>
            </a:pPr>
            <a:r>
              <a:rPr lang="en-CA" altLang="en-US" dirty="0">
                <a:latin typeface="Century Gothic" panose="020B0502020202020204" pitchFamily="34" charset="0"/>
              </a:rPr>
              <a:t>data </a:t>
            </a:r>
          </a:p>
          <a:p>
            <a:pPr lvl="1" algn="just">
              <a:buFont typeface="Arial" panose="020B0604020202020204" pitchFamily="34" charset="0"/>
              <a:buChar char="•"/>
            </a:pPr>
            <a:r>
              <a:rPr lang="en-CA" altLang="en-US" dirty="0">
                <a:latin typeface="Century Gothic" panose="020B0502020202020204" pitchFamily="34" charset="0"/>
              </a:rPr>
              <a:t>voice</a:t>
            </a:r>
          </a:p>
          <a:p>
            <a:pPr lvl="1" algn="just">
              <a:buFont typeface="Arial" panose="020B0604020202020204" pitchFamily="34" charset="0"/>
              <a:buChar char="•"/>
            </a:pPr>
            <a:r>
              <a:rPr lang="en-CA" altLang="en-US" dirty="0">
                <a:latin typeface="Century Gothic" panose="020B0502020202020204" pitchFamily="34" charset="0"/>
              </a:rPr>
              <a:t>video</a:t>
            </a:r>
          </a:p>
          <a:p>
            <a:pPr marL="0" indent="0" algn="just">
              <a:buNone/>
            </a:pPr>
            <a:r>
              <a:rPr lang="en-CA" altLang="en-US" sz="2000" dirty="0">
                <a:latin typeface="Century Gothic" panose="020B0502020202020204" pitchFamily="34" charset="0"/>
              </a:rPr>
              <a:t>Converged networks can deliver data, voice, and video over the same network infrastructure. The network infrastructure uses the same set of rules and standards.</a:t>
            </a:r>
          </a:p>
          <a:p>
            <a:pPr marL="0" indent="0">
              <a:buNone/>
            </a:pPr>
            <a:endParaRPr lang="en-CA" altLang="en-US" sz="3200" dirty="0">
              <a:latin typeface="Century Gothic" panose="020B0502020202020204" pitchFamily="34" charset="0"/>
            </a:endParaRPr>
          </a:p>
        </p:txBody>
      </p:sp>
      <p:sp>
        <p:nvSpPr>
          <p:cNvPr id="13314" name="Title 1"/>
          <p:cNvSpPr>
            <a:spLocks noGrp="1"/>
          </p:cNvSpPr>
          <p:nvPr>
            <p:ph type="title"/>
          </p:nvPr>
        </p:nvSpPr>
        <p:spPr>
          <a:xfrm>
            <a:off x="223066" y="1172964"/>
            <a:ext cx="4858077" cy="757551"/>
          </a:xfrm>
        </p:spPr>
        <p:txBody>
          <a:bodyPr/>
          <a:lstStyle/>
          <a:p>
            <a:r>
              <a:rPr lang="en-US" altLang="en-US" sz="1600" dirty="0"/>
              <a:t>Internet Connections</a:t>
            </a:r>
            <a:br>
              <a:rPr lang="en-US" altLang="en-US" dirty="0"/>
            </a:br>
            <a:r>
              <a:rPr lang="en-US" altLang="en-US" dirty="0"/>
              <a:t>The Converging Network (Cont.)</a:t>
            </a:r>
            <a:endParaRPr lang="en-CA" altLang="en-US" dirty="0"/>
          </a:p>
        </p:txBody>
      </p:sp>
      <p:pic>
        <p:nvPicPr>
          <p:cNvPr id="4" name="Picture 3"/>
          <p:cNvPicPr>
            <a:picLocks noChangeAspect="1"/>
          </p:cNvPicPr>
          <p:nvPr/>
        </p:nvPicPr>
        <p:blipFill>
          <a:blip r:embed="rId4"/>
          <a:stretch>
            <a:fillRect/>
          </a:stretch>
        </p:blipFill>
        <p:spPr>
          <a:xfrm>
            <a:off x="3958937" y="1930515"/>
            <a:ext cx="4977527" cy="3086100"/>
          </a:xfrm>
          <a:prstGeom prst="rect">
            <a:avLst/>
          </a:prstGeom>
        </p:spPr>
      </p:pic>
    </p:spTree>
    <p:custDataLst>
      <p:tags r:id="rId1"/>
    </p:custDataLst>
    <p:extLst>
      <p:ext uri="{BB962C8B-B14F-4D97-AF65-F5344CB8AC3E}">
        <p14:creationId xmlns:p14="http://schemas.microsoft.com/office/powerpoint/2010/main" val="10922372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894035" y="2688431"/>
            <a:ext cx="3854450" cy="1481138"/>
          </a:xfrm>
        </p:spPr>
        <p:txBody>
          <a:bodyPr/>
          <a:lstStyle/>
          <a:p>
            <a:pPr algn="ctr" eaLnBrk="1" hangingPunct="1"/>
            <a:r>
              <a:rPr lang="en-US" sz="2400" dirty="0"/>
              <a:t>1.6 Reliable Networks</a:t>
            </a:r>
            <a:endParaRPr lang="en-US" sz="2400" dirty="0">
              <a:solidFill>
                <a:srgbClr val="00B0F0"/>
              </a:solidFill>
            </a:endParaRPr>
          </a:p>
        </p:txBody>
      </p:sp>
    </p:spTree>
    <p:extLst>
      <p:ext uri="{BB962C8B-B14F-4D97-AF65-F5344CB8AC3E}">
        <p14:creationId xmlns:p14="http://schemas.microsoft.com/office/powerpoint/2010/main" val="1614034195"/>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404360" y="1272118"/>
            <a:ext cx="4671547" cy="4075490"/>
          </a:xfrm>
        </p:spPr>
        <p:txBody>
          <a:bodyPr/>
          <a:lstStyle/>
          <a:p>
            <a:endParaRPr lang="en-CA" altLang="en-US" sz="3200" dirty="0">
              <a:latin typeface="Century Gothic" panose="020B0502020202020204" pitchFamily="34" charset="0"/>
            </a:endParaRPr>
          </a:p>
          <a:p>
            <a:pPr marL="0" indent="0" algn="just">
              <a:buNone/>
            </a:pPr>
            <a:r>
              <a:rPr lang="en-CA" altLang="en-US" sz="2000" dirty="0">
                <a:latin typeface="Century Gothic" panose="020B0502020202020204" pitchFamily="34" charset="0"/>
              </a:rPr>
              <a:t>Network Architecture refers to the technologies that support the infrastructure that moves data across the network.</a:t>
            </a:r>
          </a:p>
          <a:p>
            <a:pPr marL="0" indent="0" algn="just">
              <a:buNone/>
            </a:pPr>
            <a:r>
              <a:rPr lang="en-CA" altLang="en-US" sz="2000" dirty="0">
                <a:latin typeface="Century Gothic" panose="020B0502020202020204" pitchFamily="34" charset="0"/>
              </a:rPr>
              <a:t>There are four basic characteristics that the underlying architectures need to address to meet user expectations:</a:t>
            </a:r>
          </a:p>
          <a:p>
            <a:pPr lvl="1" algn="just">
              <a:buFont typeface="Arial" panose="020B0604020202020204" pitchFamily="34" charset="0"/>
              <a:buChar char="•"/>
            </a:pPr>
            <a:r>
              <a:rPr lang="en-CA" altLang="en-US" b="1" dirty="0">
                <a:latin typeface="Century Gothic" panose="020B0502020202020204" pitchFamily="34" charset="0"/>
              </a:rPr>
              <a:t>Fault Tolerance</a:t>
            </a:r>
          </a:p>
          <a:p>
            <a:pPr lvl="1" algn="just">
              <a:buFont typeface="Arial" panose="020B0604020202020204" pitchFamily="34" charset="0"/>
              <a:buChar char="•"/>
            </a:pPr>
            <a:r>
              <a:rPr lang="en-CA" altLang="en-US" b="1" dirty="0">
                <a:latin typeface="Century Gothic" panose="020B0502020202020204" pitchFamily="34" charset="0"/>
              </a:rPr>
              <a:t>Scalability</a:t>
            </a:r>
          </a:p>
          <a:p>
            <a:pPr lvl="1" algn="just">
              <a:buFont typeface="Arial" panose="020B0604020202020204" pitchFamily="34" charset="0"/>
              <a:buChar char="•"/>
            </a:pPr>
            <a:r>
              <a:rPr lang="en-CA" altLang="en-US" b="1" dirty="0">
                <a:latin typeface="Century Gothic" panose="020B0502020202020204" pitchFamily="34" charset="0"/>
              </a:rPr>
              <a:t>Quality of Service (</a:t>
            </a:r>
            <a:r>
              <a:rPr lang="en-CA" altLang="en-US" b="1" dirty="0" err="1">
                <a:latin typeface="Century Gothic" panose="020B0502020202020204" pitchFamily="34" charset="0"/>
              </a:rPr>
              <a:t>QoS</a:t>
            </a:r>
            <a:r>
              <a:rPr lang="en-CA" altLang="en-US" b="1" dirty="0">
                <a:latin typeface="Century Gothic" panose="020B0502020202020204" pitchFamily="34" charset="0"/>
              </a:rPr>
              <a:t>)</a:t>
            </a:r>
          </a:p>
          <a:p>
            <a:pPr lvl="1" algn="just">
              <a:buFont typeface="Arial" panose="020B0604020202020204" pitchFamily="34" charset="0"/>
              <a:buChar char="•"/>
            </a:pPr>
            <a:r>
              <a:rPr lang="en-CA" altLang="en-US" b="1" dirty="0">
                <a:latin typeface="Century Gothic" panose="020B0502020202020204" pitchFamily="34" charset="0"/>
              </a:rPr>
              <a:t>Security</a:t>
            </a:r>
          </a:p>
        </p:txBody>
      </p:sp>
      <p:sp>
        <p:nvSpPr>
          <p:cNvPr id="13314" name="Title 1"/>
          <p:cNvSpPr>
            <a:spLocks noGrp="1"/>
          </p:cNvSpPr>
          <p:nvPr>
            <p:ph type="title"/>
          </p:nvPr>
        </p:nvSpPr>
        <p:spPr>
          <a:xfrm>
            <a:off x="87549" y="898644"/>
            <a:ext cx="9144000" cy="757551"/>
          </a:xfrm>
        </p:spPr>
        <p:txBody>
          <a:bodyPr/>
          <a:lstStyle/>
          <a:p>
            <a:r>
              <a:rPr lang="en-US" altLang="en-US" sz="1600" dirty="0"/>
              <a:t>Reliable Network</a:t>
            </a:r>
            <a:br>
              <a:rPr lang="en-US" altLang="en-US" dirty="0"/>
            </a:br>
            <a:r>
              <a:rPr lang="en-US" altLang="en-US" dirty="0" err="1"/>
              <a:t>Network</a:t>
            </a:r>
            <a:r>
              <a:rPr lang="en-US" altLang="en-US" dirty="0"/>
              <a:t> Architecture</a:t>
            </a:r>
            <a:endParaRPr lang="en-CA" altLang="en-US" dirty="0"/>
          </a:p>
        </p:txBody>
      </p:sp>
      <p:pic>
        <p:nvPicPr>
          <p:cNvPr id="2" name="Picture 1"/>
          <p:cNvPicPr>
            <a:picLocks noChangeAspect="1"/>
          </p:cNvPicPr>
          <p:nvPr/>
        </p:nvPicPr>
        <p:blipFill>
          <a:blip r:embed="rId3"/>
          <a:stretch>
            <a:fillRect/>
          </a:stretch>
        </p:blipFill>
        <p:spPr>
          <a:xfrm>
            <a:off x="448425" y="1681595"/>
            <a:ext cx="3772426" cy="3724795"/>
          </a:xfrm>
          <a:prstGeom prst="rect">
            <a:avLst/>
          </a:prstGeom>
        </p:spPr>
      </p:pic>
    </p:spTree>
    <p:extLst>
      <p:ext uri="{BB962C8B-B14F-4D97-AF65-F5344CB8AC3E}">
        <p14:creationId xmlns:p14="http://schemas.microsoft.com/office/powerpoint/2010/main" val="298384105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02765" y="1556060"/>
            <a:ext cx="4174502" cy="4013508"/>
          </a:xfrm>
        </p:spPr>
        <p:txBody>
          <a:bodyPr/>
          <a:lstStyle/>
          <a:p>
            <a:pPr marL="0" indent="0" algn="just">
              <a:buNone/>
            </a:pPr>
            <a:r>
              <a:rPr lang="en-CA" altLang="en-US" sz="1800" dirty="0">
                <a:latin typeface="Century Gothic" panose="020B0502020202020204" pitchFamily="34" charset="0"/>
              </a:rPr>
              <a:t>A fault tolerant network limits the impact of a failure by limiting the number of affected devices. Multiple paths are required for fault tolerance.</a:t>
            </a:r>
          </a:p>
          <a:p>
            <a:pPr marL="0" indent="0" algn="just">
              <a:buNone/>
            </a:pPr>
            <a:r>
              <a:rPr lang="en-CA" altLang="en-US" sz="1800" dirty="0">
                <a:latin typeface="Century Gothic" panose="020B0502020202020204" pitchFamily="34" charset="0"/>
              </a:rPr>
              <a:t>Reliable networks provide redundancy by implementing a packet switched network:</a:t>
            </a:r>
          </a:p>
          <a:p>
            <a:pPr lvl="1" algn="just">
              <a:buFont typeface="Arial" panose="020B0604020202020204" pitchFamily="34" charset="0"/>
              <a:buChar char="•"/>
            </a:pPr>
            <a:r>
              <a:rPr lang="en-CA" altLang="en-US" sz="1800" dirty="0">
                <a:latin typeface="Century Gothic" panose="020B0502020202020204" pitchFamily="34" charset="0"/>
              </a:rPr>
              <a:t>Packet switching splits traffic into packets that are routed over a network. </a:t>
            </a:r>
          </a:p>
          <a:p>
            <a:pPr lvl="1" algn="just">
              <a:buFont typeface="Arial" panose="020B0604020202020204" pitchFamily="34" charset="0"/>
              <a:buChar char="•"/>
            </a:pPr>
            <a:r>
              <a:rPr lang="en-CA" altLang="en-US" sz="1800" dirty="0">
                <a:latin typeface="Century Gothic" panose="020B0502020202020204" pitchFamily="34" charset="0"/>
              </a:rPr>
              <a:t>Each packet could theoretically take a different path to the destination.</a:t>
            </a:r>
          </a:p>
          <a:p>
            <a:pPr marL="0" indent="0" algn="just">
              <a:buNone/>
            </a:pPr>
            <a:r>
              <a:rPr lang="en-CA" altLang="en-US" sz="1800" dirty="0">
                <a:latin typeface="Century Gothic" panose="020B0502020202020204" pitchFamily="34" charset="0"/>
              </a:rPr>
              <a:t>This is not possible with circuit-switched networks which establish dedicated circuits.</a:t>
            </a:r>
          </a:p>
          <a:p>
            <a:endParaRPr lang="en-CA" altLang="en-US" sz="2800" dirty="0">
              <a:latin typeface="Century Gothic" panose="020B0502020202020204" pitchFamily="34" charset="0"/>
            </a:endParaRPr>
          </a:p>
        </p:txBody>
      </p:sp>
      <p:sp>
        <p:nvSpPr>
          <p:cNvPr id="13314" name="Title 1"/>
          <p:cNvSpPr>
            <a:spLocks noGrp="1"/>
          </p:cNvSpPr>
          <p:nvPr>
            <p:ph type="title"/>
          </p:nvPr>
        </p:nvSpPr>
        <p:spPr>
          <a:xfrm>
            <a:off x="87549" y="898644"/>
            <a:ext cx="8875300" cy="657417"/>
          </a:xfrm>
        </p:spPr>
        <p:txBody>
          <a:bodyPr/>
          <a:lstStyle/>
          <a:p>
            <a:r>
              <a:rPr lang="en-US" altLang="en-US" sz="1600" dirty="0"/>
              <a:t>Reliable Network</a:t>
            </a:r>
            <a:br>
              <a:rPr lang="en-US" altLang="en-US" dirty="0"/>
            </a:br>
            <a:r>
              <a:rPr lang="en-US" altLang="en-US" dirty="0"/>
              <a:t>Fault Tolerance</a:t>
            </a:r>
            <a:endParaRPr lang="en-CA" altLang="en-US" dirty="0"/>
          </a:p>
        </p:txBody>
      </p:sp>
      <p:pic>
        <p:nvPicPr>
          <p:cNvPr id="2" name="Picture 1"/>
          <p:cNvPicPr>
            <a:picLocks noChangeAspect="1"/>
          </p:cNvPicPr>
          <p:nvPr/>
        </p:nvPicPr>
        <p:blipFill>
          <a:blip r:embed="rId3"/>
          <a:stretch>
            <a:fillRect/>
          </a:stretch>
        </p:blipFill>
        <p:spPr>
          <a:xfrm>
            <a:off x="4308805" y="1613211"/>
            <a:ext cx="4769261" cy="3079440"/>
          </a:xfrm>
          <a:prstGeom prst="rect">
            <a:avLst/>
          </a:prstGeom>
        </p:spPr>
      </p:pic>
    </p:spTree>
    <p:extLst>
      <p:ext uri="{BB962C8B-B14F-4D97-AF65-F5344CB8AC3E}">
        <p14:creationId xmlns:p14="http://schemas.microsoft.com/office/powerpoint/2010/main" val="139472076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432086" y="1333414"/>
            <a:ext cx="3529770" cy="3384643"/>
          </a:xfrm>
        </p:spPr>
        <p:txBody>
          <a:bodyPr/>
          <a:lstStyle/>
          <a:p>
            <a:endParaRPr lang="en-CA" altLang="en-US" sz="2000" dirty="0">
              <a:latin typeface="Century Gothic" panose="020B0502020202020204" pitchFamily="34" charset="0"/>
            </a:endParaRPr>
          </a:p>
          <a:p>
            <a:pPr marL="0" indent="0" algn="just">
              <a:buNone/>
            </a:pPr>
            <a:r>
              <a:rPr lang="en-CA" altLang="en-US" sz="2000" dirty="0">
                <a:latin typeface="Century Gothic" panose="020B0502020202020204" pitchFamily="34" charset="0"/>
              </a:rPr>
              <a:t>A scalable network can expand quickly and easily to support new users and applications without impacting the performance of services to existing users.</a:t>
            </a:r>
          </a:p>
          <a:p>
            <a:pPr marL="0" indent="0" algn="just">
              <a:buNone/>
            </a:pPr>
            <a:endParaRPr lang="en-CA" altLang="en-US" sz="2000" dirty="0">
              <a:latin typeface="Century Gothic" panose="020B0502020202020204" pitchFamily="34" charset="0"/>
            </a:endParaRPr>
          </a:p>
          <a:p>
            <a:pPr marL="0" indent="0" algn="just">
              <a:buNone/>
            </a:pPr>
            <a:r>
              <a:rPr lang="en-CA" altLang="en-US" sz="2000" dirty="0">
                <a:latin typeface="Century Gothic" panose="020B0502020202020204" pitchFamily="34" charset="0"/>
              </a:rPr>
              <a:t>Network designers follow accepted standards and protocols in order to make the networks scalable.</a:t>
            </a:r>
          </a:p>
          <a:p>
            <a:endParaRPr lang="en-CA" altLang="en-US" sz="2800" dirty="0">
              <a:latin typeface="Century Gothic" panose="020B0502020202020204" pitchFamily="34" charset="0"/>
            </a:endParaRPr>
          </a:p>
        </p:txBody>
      </p:sp>
      <p:sp>
        <p:nvSpPr>
          <p:cNvPr id="13314" name="Title 1"/>
          <p:cNvSpPr>
            <a:spLocks noGrp="1"/>
          </p:cNvSpPr>
          <p:nvPr>
            <p:ph type="title"/>
          </p:nvPr>
        </p:nvSpPr>
        <p:spPr>
          <a:xfrm>
            <a:off x="87549" y="898644"/>
            <a:ext cx="9144000" cy="757551"/>
          </a:xfrm>
        </p:spPr>
        <p:txBody>
          <a:bodyPr/>
          <a:lstStyle/>
          <a:p>
            <a:r>
              <a:rPr lang="en-US" altLang="en-US" sz="1600" dirty="0"/>
              <a:t>Reliable Network</a:t>
            </a:r>
            <a:br>
              <a:rPr lang="en-US" altLang="en-US" dirty="0"/>
            </a:br>
            <a:r>
              <a:rPr lang="en-US" altLang="en-US" dirty="0"/>
              <a:t>Scalability</a:t>
            </a:r>
            <a:endParaRPr lang="en-CA" altLang="en-US" dirty="0"/>
          </a:p>
        </p:txBody>
      </p:sp>
      <p:pic>
        <p:nvPicPr>
          <p:cNvPr id="3" name="Picture 2"/>
          <p:cNvPicPr>
            <a:picLocks noChangeAspect="1"/>
          </p:cNvPicPr>
          <p:nvPr/>
        </p:nvPicPr>
        <p:blipFill>
          <a:blip r:embed="rId3"/>
          <a:stretch>
            <a:fillRect/>
          </a:stretch>
        </p:blipFill>
        <p:spPr>
          <a:xfrm>
            <a:off x="87550" y="1841407"/>
            <a:ext cx="5234470" cy="3639798"/>
          </a:xfrm>
          <a:prstGeom prst="rect">
            <a:avLst/>
          </a:prstGeom>
        </p:spPr>
      </p:pic>
    </p:spTree>
    <p:extLst>
      <p:ext uri="{BB962C8B-B14F-4D97-AF65-F5344CB8AC3E}">
        <p14:creationId xmlns:p14="http://schemas.microsoft.com/office/powerpoint/2010/main" val="173370116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87549" y="1473315"/>
            <a:ext cx="3809042" cy="4147129"/>
          </a:xfrm>
        </p:spPr>
        <p:txBody>
          <a:bodyPr/>
          <a:lstStyle/>
          <a:p>
            <a:pPr marL="0" indent="0" algn="just">
              <a:buNone/>
            </a:pPr>
            <a:r>
              <a:rPr lang="en-CA" altLang="en-US" sz="1800" dirty="0">
                <a:latin typeface="Century Gothic" panose="020B0502020202020204" pitchFamily="34" charset="0"/>
              </a:rPr>
              <a:t>Voice and live video transmissions require higher expectations for those services being delivered.  </a:t>
            </a:r>
          </a:p>
          <a:p>
            <a:pPr marL="0" indent="0" algn="just">
              <a:buNone/>
            </a:pPr>
            <a:r>
              <a:rPr lang="en-CA" altLang="en-US" sz="1800" dirty="0">
                <a:latin typeface="Century Gothic" panose="020B0502020202020204" pitchFamily="34" charset="0"/>
              </a:rPr>
              <a:t>Have you ever watched a live video with constant breaks and pauses? This is caused when there is a higher demand for bandwidth than available – and </a:t>
            </a:r>
            <a:r>
              <a:rPr lang="en-CA" altLang="en-US" sz="1800" dirty="0" err="1">
                <a:latin typeface="Century Gothic" panose="020B0502020202020204" pitchFamily="34" charset="0"/>
              </a:rPr>
              <a:t>QoS</a:t>
            </a:r>
            <a:r>
              <a:rPr lang="en-CA" altLang="en-US" sz="1800" dirty="0">
                <a:latin typeface="Century Gothic" panose="020B0502020202020204" pitchFamily="34" charset="0"/>
              </a:rPr>
              <a:t> is not configured.</a:t>
            </a:r>
          </a:p>
          <a:p>
            <a:pPr algn="just">
              <a:buFont typeface="Arial" panose="020B0604020202020204" pitchFamily="34" charset="0"/>
              <a:buChar char="•"/>
            </a:pPr>
            <a:r>
              <a:rPr lang="en-CA" altLang="en-US" sz="1800" dirty="0">
                <a:latin typeface="Century Gothic" panose="020B0502020202020204" pitchFamily="34" charset="0"/>
              </a:rPr>
              <a:t>Quality of Service (</a:t>
            </a:r>
            <a:r>
              <a:rPr lang="en-CA" altLang="en-US" sz="1800" dirty="0" err="1">
                <a:latin typeface="Century Gothic" panose="020B0502020202020204" pitchFamily="34" charset="0"/>
              </a:rPr>
              <a:t>QoS</a:t>
            </a:r>
            <a:r>
              <a:rPr lang="en-CA" altLang="en-US" sz="1800" dirty="0">
                <a:latin typeface="Century Gothic" panose="020B0502020202020204" pitchFamily="34" charset="0"/>
              </a:rPr>
              <a:t>) is the primary mechanism used to ensure reliable delivery of content for all users. </a:t>
            </a:r>
          </a:p>
          <a:p>
            <a:pPr algn="just">
              <a:buFont typeface="Arial" panose="020B0604020202020204" pitchFamily="34" charset="0"/>
              <a:buChar char="•"/>
            </a:pPr>
            <a:r>
              <a:rPr lang="en-CA" altLang="en-US" sz="1800" dirty="0">
                <a:latin typeface="Century Gothic" panose="020B0502020202020204" pitchFamily="34" charset="0"/>
              </a:rPr>
              <a:t>With a QoS policy in place, the router can more easily manage the flow of data and voice traffic.</a:t>
            </a:r>
          </a:p>
          <a:p>
            <a:pPr>
              <a:buFont typeface="Wingdings" panose="05000000000000000000" pitchFamily="2" charset="2"/>
              <a:buChar char="Ø"/>
            </a:pPr>
            <a:endParaRPr lang="en-CA" altLang="en-US" sz="1800" dirty="0">
              <a:latin typeface="Century Gothic" panose="020B0502020202020204" pitchFamily="34" charset="0"/>
            </a:endParaRPr>
          </a:p>
        </p:txBody>
      </p:sp>
      <p:sp>
        <p:nvSpPr>
          <p:cNvPr id="13314" name="Title 1"/>
          <p:cNvSpPr>
            <a:spLocks noGrp="1"/>
          </p:cNvSpPr>
          <p:nvPr>
            <p:ph type="title"/>
          </p:nvPr>
        </p:nvSpPr>
        <p:spPr>
          <a:xfrm>
            <a:off x="87549" y="721845"/>
            <a:ext cx="9056451" cy="757551"/>
          </a:xfrm>
        </p:spPr>
        <p:txBody>
          <a:bodyPr/>
          <a:lstStyle/>
          <a:p>
            <a:r>
              <a:rPr lang="en-US" altLang="en-US" sz="1600" dirty="0"/>
              <a:t>Reliable Network</a:t>
            </a:r>
            <a:br>
              <a:rPr lang="en-US" altLang="en-US" dirty="0"/>
            </a:br>
            <a:r>
              <a:rPr lang="en-US" altLang="en-US" dirty="0"/>
              <a:t>Quality of Service</a:t>
            </a:r>
            <a:endParaRPr lang="en-CA" altLang="en-US" dirty="0"/>
          </a:p>
        </p:txBody>
      </p:sp>
      <p:pic>
        <p:nvPicPr>
          <p:cNvPr id="3" name="Picture 2"/>
          <p:cNvPicPr>
            <a:picLocks noChangeAspect="1"/>
          </p:cNvPicPr>
          <p:nvPr/>
        </p:nvPicPr>
        <p:blipFill>
          <a:blip r:embed="rId3"/>
          <a:stretch>
            <a:fillRect/>
          </a:stretch>
        </p:blipFill>
        <p:spPr>
          <a:xfrm>
            <a:off x="3896591" y="1656194"/>
            <a:ext cx="5106266" cy="3909372"/>
          </a:xfrm>
          <a:prstGeom prst="rect">
            <a:avLst/>
          </a:prstGeom>
        </p:spPr>
      </p:pic>
    </p:spTree>
    <p:extLst>
      <p:ext uri="{BB962C8B-B14F-4D97-AF65-F5344CB8AC3E}">
        <p14:creationId xmlns:p14="http://schemas.microsoft.com/office/powerpoint/2010/main" val="192291176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892040" y="898644"/>
            <a:ext cx="4145279" cy="4595354"/>
          </a:xfrm>
        </p:spPr>
        <p:txBody>
          <a:bodyPr/>
          <a:lstStyle/>
          <a:p>
            <a:pPr marL="0" indent="0" algn="just">
              <a:buNone/>
            </a:pPr>
            <a:r>
              <a:rPr lang="en-CA" altLang="en-US" sz="2000" dirty="0">
                <a:latin typeface="Century Gothic" panose="020B0502020202020204" pitchFamily="34" charset="0"/>
              </a:rPr>
              <a:t>There are two </a:t>
            </a:r>
            <a:r>
              <a:rPr lang="en-CA" altLang="en-US" sz="2000" b="1" dirty="0">
                <a:latin typeface="Century Gothic" panose="020B0502020202020204" pitchFamily="34" charset="0"/>
              </a:rPr>
              <a:t>main types of network security </a:t>
            </a:r>
            <a:r>
              <a:rPr lang="en-CA" altLang="en-US" sz="2000" dirty="0">
                <a:latin typeface="Century Gothic" panose="020B0502020202020204" pitchFamily="34" charset="0"/>
              </a:rPr>
              <a:t>that must be addressed:  </a:t>
            </a:r>
          </a:p>
          <a:p>
            <a:pPr lvl="1" algn="just">
              <a:buFont typeface="Arial" panose="020B0604020202020204" pitchFamily="34" charset="0"/>
              <a:buChar char="•"/>
            </a:pPr>
            <a:r>
              <a:rPr lang="en-CA" altLang="en-US" sz="1400" b="1" dirty="0">
                <a:latin typeface="Century Gothic" panose="020B0502020202020204" pitchFamily="34" charset="0"/>
              </a:rPr>
              <a:t>Network infrastructure security</a:t>
            </a:r>
          </a:p>
          <a:p>
            <a:pPr lvl="2" algn="just">
              <a:buFont typeface="Arial" panose="020B0604020202020204" pitchFamily="34" charset="0"/>
              <a:buChar char="•"/>
            </a:pPr>
            <a:r>
              <a:rPr lang="en-CA" altLang="en-US" sz="1200" dirty="0">
                <a:latin typeface="Century Gothic" panose="020B0502020202020204" pitchFamily="34" charset="0"/>
              </a:rPr>
              <a:t>Physical security of network devices</a:t>
            </a:r>
          </a:p>
          <a:p>
            <a:pPr lvl="2" algn="just">
              <a:buFont typeface="Arial" panose="020B0604020202020204" pitchFamily="34" charset="0"/>
              <a:buChar char="•"/>
            </a:pPr>
            <a:r>
              <a:rPr lang="en-CA" altLang="en-US" sz="1200" dirty="0">
                <a:latin typeface="Century Gothic" panose="020B0502020202020204" pitchFamily="34" charset="0"/>
              </a:rPr>
              <a:t>Preventing unauthorized access to the devices</a:t>
            </a:r>
          </a:p>
          <a:p>
            <a:pPr lvl="1" algn="just">
              <a:buFont typeface="Arial" panose="020B0604020202020204" pitchFamily="34" charset="0"/>
              <a:buChar char="•"/>
            </a:pPr>
            <a:r>
              <a:rPr lang="en-CA" altLang="en-US" sz="1400" b="1" dirty="0">
                <a:latin typeface="Century Gothic" panose="020B0502020202020204" pitchFamily="34" charset="0"/>
              </a:rPr>
              <a:t>Information Security</a:t>
            </a:r>
          </a:p>
          <a:p>
            <a:pPr lvl="2" algn="just">
              <a:buFont typeface="Arial" panose="020B0604020202020204" pitchFamily="34" charset="0"/>
              <a:buChar char="•"/>
            </a:pPr>
            <a:r>
              <a:rPr lang="en-CA" altLang="en-US" sz="1200" dirty="0">
                <a:latin typeface="Century Gothic" panose="020B0502020202020204" pitchFamily="34" charset="0"/>
              </a:rPr>
              <a:t>Protection of the information or data transmitted over the network</a:t>
            </a:r>
          </a:p>
          <a:p>
            <a:pPr marL="0" indent="0" algn="just">
              <a:buNone/>
            </a:pPr>
            <a:r>
              <a:rPr lang="en-CA" altLang="en-US" sz="2000" dirty="0">
                <a:latin typeface="Century Gothic" panose="020B0502020202020204" pitchFamily="34" charset="0"/>
              </a:rPr>
              <a:t>Three </a:t>
            </a:r>
            <a:r>
              <a:rPr lang="en-CA" altLang="en-US" sz="2000" b="1" dirty="0">
                <a:latin typeface="Century Gothic" panose="020B0502020202020204" pitchFamily="34" charset="0"/>
              </a:rPr>
              <a:t>goals of network security</a:t>
            </a:r>
            <a:r>
              <a:rPr lang="en-CA" altLang="en-US" sz="2000" dirty="0">
                <a:latin typeface="Century Gothic" panose="020B0502020202020204" pitchFamily="34" charset="0"/>
              </a:rPr>
              <a:t>:</a:t>
            </a:r>
          </a:p>
          <a:p>
            <a:pPr lvl="1" algn="just"/>
            <a:r>
              <a:rPr lang="en-CA" altLang="en-US" sz="1800" b="1" dirty="0">
                <a:latin typeface="Century Gothic" panose="020B0502020202020204" pitchFamily="34" charset="0"/>
              </a:rPr>
              <a:t>Confidentiality</a:t>
            </a:r>
            <a:r>
              <a:rPr lang="en-CA" altLang="en-US" sz="1800" dirty="0">
                <a:latin typeface="Century Gothic" panose="020B0502020202020204" pitchFamily="34" charset="0"/>
              </a:rPr>
              <a:t> – only intended recipients can read the data</a:t>
            </a:r>
          </a:p>
          <a:p>
            <a:pPr lvl="1" algn="just"/>
            <a:r>
              <a:rPr lang="en-CA" altLang="en-US" sz="1800" b="1" dirty="0">
                <a:latin typeface="Century Gothic" panose="020B0502020202020204" pitchFamily="34" charset="0"/>
              </a:rPr>
              <a:t>Integrity </a:t>
            </a:r>
            <a:r>
              <a:rPr lang="en-CA" altLang="en-US" sz="1800" dirty="0">
                <a:latin typeface="Century Gothic" panose="020B0502020202020204" pitchFamily="34" charset="0"/>
              </a:rPr>
              <a:t>– assurance that the data has not be altered with during transmission</a:t>
            </a:r>
          </a:p>
          <a:p>
            <a:pPr lvl="1" algn="just"/>
            <a:r>
              <a:rPr lang="en-CA" altLang="en-US" sz="1800" b="1" dirty="0">
                <a:latin typeface="Century Gothic" panose="020B0502020202020204" pitchFamily="34" charset="0"/>
              </a:rPr>
              <a:t>Availability</a:t>
            </a:r>
            <a:r>
              <a:rPr lang="en-CA" altLang="en-US" sz="1800" dirty="0">
                <a:latin typeface="Century Gothic" panose="020B0502020202020204" pitchFamily="34" charset="0"/>
              </a:rPr>
              <a:t> – assurance of timely and reliable access to data for authorized users</a:t>
            </a:r>
          </a:p>
          <a:p>
            <a:endParaRPr lang="en-CA" altLang="en-US" sz="2000" dirty="0">
              <a:latin typeface="Century Gothic" panose="020B0502020202020204" pitchFamily="34" charset="0"/>
            </a:endParaRPr>
          </a:p>
        </p:txBody>
      </p:sp>
      <p:sp>
        <p:nvSpPr>
          <p:cNvPr id="13314" name="Title 1"/>
          <p:cNvSpPr>
            <a:spLocks noGrp="1"/>
          </p:cNvSpPr>
          <p:nvPr>
            <p:ph type="title"/>
          </p:nvPr>
        </p:nvSpPr>
        <p:spPr>
          <a:xfrm>
            <a:off x="87549" y="898644"/>
            <a:ext cx="5234470" cy="757551"/>
          </a:xfrm>
        </p:spPr>
        <p:txBody>
          <a:bodyPr/>
          <a:lstStyle/>
          <a:p>
            <a:r>
              <a:rPr lang="en-US" altLang="en-US" sz="1600" dirty="0"/>
              <a:t>Reliable Network</a:t>
            </a:r>
            <a:br>
              <a:rPr lang="en-US" altLang="en-US" dirty="0"/>
            </a:br>
            <a:r>
              <a:rPr lang="en-US" altLang="en-US" dirty="0" err="1"/>
              <a:t>Network</a:t>
            </a:r>
            <a:r>
              <a:rPr lang="en-US" altLang="en-US" dirty="0"/>
              <a:t> Security</a:t>
            </a:r>
            <a:endParaRPr lang="en-CA" altLang="en-US" dirty="0"/>
          </a:p>
        </p:txBody>
      </p:sp>
      <p:pic>
        <p:nvPicPr>
          <p:cNvPr id="2" name="Picture 1"/>
          <p:cNvPicPr>
            <a:picLocks noChangeAspect="1"/>
          </p:cNvPicPr>
          <p:nvPr/>
        </p:nvPicPr>
        <p:blipFill>
          <a:blip r:embed="rId3"/>
          <a:stretch>
            <a:fillRect/>
          </a:stretch>
        </p:blipFill>
        <p:spPr>
          <a:xfrm>
            <a:off x="87549" y="1845881"/>
            <a:ext cx="4697811" cy="3644666"/>
          </a:xfrm>
          <a:prstGeom prst="rect">
            <a:avLst/>
          </a:prstGeom>
        </p:spPr>
      </p:pic>
    </p:spTree>
    <p:extLst>
      <p:ext uri="{BB962C8B-B14F-4D97-AF65-F5344CB8AC3E}">
        <p14:creationId xmlns:p14="http://schemas.microsoft.com/office/powerpoint/2010/main" val="328857047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1.6 Reliable Networks</a:t>
            </a:r>
            <a:endParaRPr lang="en-US" altLang="en-US" dirty="0"/>
          </a:p>
        </p:txBody>
      </p:sp>
    </p:spTree>
    <p:custDataLst>
      <p:tags r:id="rId1"/>
    </p:custDataLst>
    <p:extLst>
      <p:ext uri="{BB962C8B-B14F-4D97-AF65-F5344CB8AC3E}">
        <p14:creationId xmlns:p14="http://schemas.microsoft.com/office/powerpoint/2010/main" val="264863848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926692" y="2960461"/>
            <a:ext cx="3854450" cy="1481138"/>
          </a:xfrm>
        </p:spPr>
        <p:txBody>
          <a:bodyPr/>
          <a:lstStyle/>
          <a:p>
            <a:pPr algn="ctr" eaLnBrk="1" hangingPunct="1"/>
            <a:r>
              <a:rPr lang="en-US" sz="2400" dirty="0"/>
              <a:t>1.7 Networks Trends</a:t>
            </a:r>
            <a:endParaRPr lang="en-US" sz="2400" dirty="0">
              <a:solidFill>
                <a:srgbClr val="00B0F0"/>
              </a:solidFill>
            </a:endParaRPr>
          </a:p>
        </p:txBody>
      </p:sp>
    </p:spTree>
    <p:extLst>
      <p:ext uri="{BB962C8B-B14F-4D97-AF65-F5344CB8AC3E}">
        <p14:creationId xmlns:p14="http://schemas.microsoft.com/office/powerpoint/2010/main" val="1367396978"/>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r>
              <a:rPr lang="en-US" altLang="en-US" sz="1600" dirty="0">
                <a:latin typeface="Century Gothic" panose="020B0502020202020204" pitchFamily="34" charset="0"/>
              </a:rPr>
              <a:t>Client and Server</a:t>
            </a:r>
          </a:p>
          <a:p>
            <a:r>
              <a:rPr lang="en-US" altLang="en-US" sz="1600" dirty="0">
                <a:latin typeface="Century Gothic" panose="020B0502020202020204" pitchFamily="34" charset="0"/>
              </a:rPr>
              <a:t>End Devices / Intermediary Devices</a:t>
            </a:r>
          </a:p>
          <a:p>
            <a:r>
              <a:rPr lang="en-US" altLang="en-US" sz="1600" dirty="0">
                <a:latin typeface="Century Gothic" panose="020B0502020202020204" pitchFamily="34" charset="0"/>
              </a:rPr>
              <a:t>Local Area Network</a:t>
            </a:r>
          </a:p>
          <a:p>
            <a:r>
              <a:rPr lang="en-US" altLang="en-US" sz="1600" dirty="0">
                <a:latin typeface="Century Gothic" panose="020B0502020202020204" pitchFamily="34" charset="0"/>
              </a:rPr>
              <a:t>Wide Area Network</a:t>
            </a:r>
          </a:p>
          <a:p>
            <a:r>
              <a:rPr lang="en-US" altLang="en-US" sz="1600" dirty="0">
                <a:latin typeface="Century Gothic" panose="020B0502020202020204" pitchFamily="34" charset="0"/>
              </a:rPr>
              <a:t>Fault Tolerant</a:t>
            </a:r>
          </a:p>
          <a:p>
            <a:r>
              <a:rPr lang="en-US" altLang="en-US" sz="1600" dirty="0">
                <a:latin typeface="Century Gothic" panose="020B0502020202020204" pitchFamily="34" charset="0"/>
              </a:rPr>
              <a:t>Reliability</a:t>
            </a:r>
          </a:p>
          <a:p>
            <a:r>
              <a:rPr lang="en-US" altLang="en-US" sz="1600" dirty="0">
                <a:latin typeface="Century Gothic" panose="020B0502020202020204" pitchFamily="34" charset="0"/>
              </a:rPr>
              <a:t>Scalability</a:t>
            </a:r>
          </a:p>
          <a:p>
            <a:r>
              <a:rPr lang="en-US" altLang="en-US" sz="1600" dirty="0">
                <a:latin typeface="Century Gothic" panose="020B0502020202020204" pitchFamily="34" charset="0"/>
              </a:rPr>
              <a:t>Quality of Services</a:t>
            </a:r>
          </a:p>
          <a:p>
            <a:r>
              <a:rPr lang="en-US" altLang="en-US" sz="1600" dirty="0">
                <a:latin typeface="Century Gothic" panose="020B0502020202020204" pitchFamily="34" charset="0"/>
              </a:rPr>
              <a:t>BYOD</a:t>
            </a:r>
          </a:p>
          <a:p>
            <a:r>
              <a:rPr lang="en-US" altLang="en-US" sz="1600" dirty="0">
                <a:latin typeface="Century Gothic" panose="020B0502020202020204" pitchFamily="34" charset="0"/>
              </a:rPr>
              <a:t>Online Collaboration</a:t>
            </a:r>
          </a:p>
          <a:p>
            <a:r>
              <a:rPr lang="en-US" altLang="en-US" sz="1600" dirty="0">
                <a:latin typeface="Century Gothic" panose="020B0502020202020204" pitchFamily="34" charset="0"/>
              </a:rPr>
              <a:t>Cloud Computing</a:t>
            </a:r>
          </a:p>
          <a:p>
            <a:endParaRPr lang="en-US" b="1" dirty="0"/>
          </a:p>
        </p:txBody>
      </p:sp>
      <p:sp>
        <p:nvSpPr>
          <p:cNvPr id="2" name="Title 1"/>
          <p:cNvSpPr>
            <a:spLocks noGrp="1"/>
          </p:cNvSpPr>
          <p:nvPr>
            <p:ph type="title"/>
          </p:nvPr>
        </p:nvSpPr>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462271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360959" y="550301"/>
            <a:ext cx="3529770" cy="3810000"/>
          </a:xfrm>
        </p:spPr>
        <p:txBody>
          <a:bodyPr/>
          <a:lstStyle/>
          <a:p>
            <a:endParaRPr lang="en-CA" altLang="en-US" sz="2000" dirty="0">
              <a:latin typeface="Century Gothic" panose="020B0502020202020204" pitchFamily="34" charset="0"/>
            </a:endParaRPr>
          </a:p>
          <a:p>
            <a:pPr marL="0" indent="0" algn="just">
              <a:buNone/>
            </a:pPr>
            <a:r>
              <a:rPr lang="en-CA" altLang="en-US" sz="2000" dirty="0">
                <a:latin typeface="Century Gothic" panose="020B0502020202020204" pitchFamily="34" charset="0"/>
              </a:rPr>
              <a:t>The role of the network must adjust and continually transform in order to be able to keep up with new technologies and end user devices as they constantly come to the market. </a:t>
            </a:r>
          </a:p>
          <a:p>
            <a:pPr marL="0" indent="0" algn="just">
              <a:buNone/>
            </a:pPr>
            <a:r>
              <a:rPr lang="en-CA" altLang="en-US" sz="2000" dirty="0">
                <a:latin typeface="Century Gothic" panose="020B0502020202020204" pitchFamily="34" charset="0"/>
              </a:rPr>
              <a:t>Several new networking trends that effect organizations and consumers:</a:t>
            </a:r>
          </a:p>
          <a:p>
            <a:pPr lvl="1" algn="just">
              <a:buFont typeface="Arial" panose="020B0604020202020204" pitchFamily="34" charset="0"/>
              <a:buChar char="•"/>
            </a:pPr>
            <a:r>
              <a:rPr lang="en-CA" altLang="en-US" sz="1800" dirty="0">
                <a:latin typeface="Century Gothic" panose="020B0502020202020204" pitchFamily="34" charset="0"/>
              </a:rPr>
              <a:t>Bring Your Own Device (BYOD)</a:t>
            </a:r>
          </a:p>
          <a:p>
            <a:pPr lvl="1" algn="just">
              <a:buFont typeface="Arial" panose="020B0604020202020204" pitchFamily="34" charset="0"/>
              <a:buChar char="•"/>
            </a:pPr>
            <a:r>
              <a:rPr lang="en-CA" altLang="en-US" sz="1800" dirty="0">
                <a:latin typeface="Century Gothic" panose="020B0502020202020204" pitchFamily="34" charset="0"/>
              </a:rPr>
              <a:t>Online collaboration</a:t>
            </a:r>
          </a:p>
          <a:p>
            <a:pPr lvl="1" algn="just">
              <a:buFont typeface="Arial" panose="020B0604020202020204" pitchFamily="34" charset="0"/>
              <a:buChar char="•"/>
            </a:pPr>
            <a:r>
              <a:rPr lang="en-CA" altLang="en-US" sz="1800" dirty="0">
                <a:latin typeface="Century Gothic" panose="020B0502020202020204" pitchFamily="34" charset="0"/>
              </a:rPr>
              <a:t>Video communications</a:t>
            </a:r>
          </a:p>
          <a:p>
            <a:pPr lvl="1" algn="just">
              <a:buFont typeface="Arial" panose="020B0604020202020204" pitchFamily="34" charset="0"/>
              <a:buChar char="•"/>
            </a:pPr>
            <a:r>
              <a:rPr lang="en-CA" altLang="en-US" sz="1800" dirty="0">
                <a:latin typeface="Century Gothic" panose="020B0502020202020204" pitchFamily="34" charset="0"/>
              </a:rPr>
              <a:t>Cloud computing</a:t>
            </a:r>
          </a:p>
          <a:p>
            <a:endParaRPr lang="en-CA" altLang="en-US" sz="2000" dirty="0">
              <a:latin typeface="Century Gothic" panose="020B0502020202020204" pitchFamily="34" charset="0"/>
            </a:endParaRPr>
          </a:p>
          <a:p>
            <a:endParaRPr lang="en-CA" altLang="en-US" sz="2000" dirty="0">
              <a:latin typeface="Century Gothic" panose="020B0502020202020204" pitchFamily="34" charset="0"/>
            </a:endParaRPr>
          </a:p>
        </p:txBody>
      </p:sp>
      <p:sp>
        <p:nvSpPr>
          <p:cNvPr id="13314" name="Title 1"/>
          <p:cNvSpPr>
            <a:spLocks noGrp="1"/>
          </p:cNvSpPr>
          <p:nvPr>
            <p:ph type="title"/>
          </p:nvPr>
        </p:nvSpPr>
        <p:spPr>
          <a:xfrm>
            <a:off x="87549" y="898644"/>
            <a:ext cx="9144000" cy="757551"/>
          </a:xfrm>
        </p:spPr>
        <p:txBody>
          <a:bodyPr/>
          <a:lstStyle/>
          <a:p>
            <a:r>
              <a:rPr lang="en-US" altLang="en-US" sz="1600" dirty="0"/>
              <a:t>Network Trends</a:t>
            </a:r>
            <a:br>
              <a:rPr lang="en-US" altLang="en-US" dirty="0"/>
            </a:br>
            <a:r>
              <a:rPr lang="en-US" altLang="en-US" dirty="0"/>
              <a:t>Recent Trends</a:t>
            </a:r>
            <a:endParaRPr lang="en-CA" altLang="en-US" dirty="0"/>
          </a:p>
        </p:txBody>
      </p:sp>
      <p:pic>
        <p:nvPicPr>
          <p:cNvPr id="3" name="Picture 2"/>
          <p:cNvPicPr>
            <a:picLocks noChangeAspect="1"/>
          </p:cNvPicPr>
          <p:nvPr/>
        </p:nvPicPr>
        <p:blipFill>
          <a:blip r:embed="rId3"/>
          <a:stretch>
            <a:fillRect/>
          </a:stretch>
        </p:blipFill>
        <p:spPr>
          <a:xfrm>
            <a:off x="87550" y="1656195"/>
            <a:ext cx="5172075" cy="3724275"/>
          </a:xfrm>
          <a:prstGeom prst="rect">
            <a:avLst/>
          </a:prstGeom>
        </p:spPr>
      </p:pic>
    </p:spTree>
    <p:extLst>
      <p:ext uri="{BB962C8B-B14F-4D97-AF65-F5344CB8AC3E}">
        <p14:creationId xmlns:p14="http://schemas.microsoft.com/office/powerpoint/2010/main" val="396273294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062053" y="761484"/>
            <a:ext cx="3944786" cy="4315609"/>
          </a:xfrm>
        </p:spPr>
        <p:txBody>
          <a:bodyPr/>
          <a:lstStyle/>
          <a:p>
            <a:pPr marL="0" indent="0" algn="just">
              <a:buNone/>
            </a:pPr>
            <a:r>
              <a:rPr lang="en-CA" altLang="en-US" sz="2000" dirty="0">
                <a:latin typeface="Century Gothic" panose="020B0502020202020204" pitchFamily="34" charset="0"/>
              </a:rPr>
              <a:t>Bring Your Own Device (BYOD) allows users to use their own devices giving them more opportunities and greater flexibility. </a:t>
            </a:r>
          </a:p>
          <a:p>
            <a:pPr marL="0" indent="0" algn="just">
              <a:buNone/>
            </a:pPr>
            <a:r>
              <a:rPr lang="en-CA" altLang="en-US" sz="2000" dirty="0">
                <a:latin typeface="Century Gothic" panose="020B0502020202020204" pitchFamily="34" charset="0"/>
              </a:rPr>
              <a:t>BYOD allows end users to have the freedom to use personal tools to access information and communicate using their:</a:t>
            </a:r>
          </a:p>
          <a:p>
            <a:pPr lvl="1" algn="just"/>
            <a:r>
              <a:rPr lang="en-CA" altLang="en-US" sz="1800" dirty="0">
                <a:latin typeface="Century Gothic" panose="020B0502020202020204" pitchFamily="34" charset="0"/>
              </a:rPr>
              <a:t>Laptops</a:t>
            </a:r>
          </a:p>
          <a:p>
            <a:pPr lvl="1" algn="just"/>
            <a:r>
              <a:rPr lang="en-CA" altLang="en-US" sz="1800" dirty="0">
                <a:latin typeface="Century Gothic" panose="020B0502020202020204" pitchFamily="34" charset="0"/>
              </a:rPr>
              <a:t>Netbooks</a:t>
            </a:r>
          </a:p>
          <a:p>
            <a:pPr lvl="1" algn="just"/>
            <a:r>
              <a:rPr lang="en-CA" altLang="en-US" sz="1800" dirty="0">
                <a:latin typeface="Century Gothic" panose="020B0502020202020204" pitchFamily="34" charset="0"/>
              </a:rPr>
              <a:t>Tablets</a:t>
            </a:r>
          </a:p>
          <a:p>
            <a:pPr lvl="1" algn="just"/>
            <a:r>
              <a:rPr lang="en-CA" altLang="en-US" sz="1800" dirty="0">
                <a:latin typeface="Century Gothic" panose="020B0502020202020204" pitchFamily="34" charset="0"/>
              </a:rPr>
              <a:t>Smartphones</a:t>
            </a:r>
          </a:p>
          <a:p>
            <a:pPr lvl="1" algn="just"/>
            <a:r>
              <a:rPr lang="en-CA" altLang="en-US" sz="1800" dirty="0">
                <a:latin typeface="Century Gothic" panose="020B0502020202020204" pitchFamily="34" charset="0"/>
              </a:rPr>
              <a:t>E-readers</a:t>
            </a:r>
          </a:p>
          <a:p>
            <a:pPr marL="0" indent="0" algn="just">
              <a:buNone/>
            </a:pPr>
            <a:r>
              <a:rPr lang="en-US" sz="2000" dirty="0">
                <a:latin typeface="Century Gothic" panose="020B0502020202020204" pitchFamily="34" charset="0"/>
              </a:rPr>
              <a:t>BYOD means any device, with any ownership, used anywhere.</a:t>
            </a:r>
            <a:endParaRPr lang="en-CA" altLang="en-US" sz="2000" dirty="0">
              <a:latin typeface="Century Gothic" panose="020B0502020202020204" pitchFamily="34" charset="0"/>
            </a:endParaRPr>
          </a:p>
        </p:txBody>
      </p:sp>
      <p:sp>
        <p:nvSpPr>
          <p:cNvPr id="13314" name="Title 1"/>
          <p:cNvSpPr>
            <a:spLocks noGrp="1"/>
          </p:cNvSpPr>
          <p:nvPr>
            <p:ph type="title"/>
          </p:nvPr>
        </p:nvSpPr>
        <p:spPr>
          <a:xfrm>
            <a:off x="87549" y="898644"/>
            <a:ext cx="5234470" cy="757551"/>
          </a:xfrm>
        </p:spPr>
        <p:txBody>
          <a:bodyPr/>
          <a:lstStyle/>
          <a:p>
            <a:r>
              <a:rPr lang="en-US" altLang="en-US" sz="1600" dirty="0"/>
              <a:t>Network Trends</a:t>
            </a:r>
            <a:br>
              <a:rPr lang="en-US" altLang="en-US" dirty="0"/>
            </a:br>
            <a:r>
              <a:rPr lang="en-US" altLang="en-US" dirty="0"/>
              <a:t>Bring Your Own Device</a:t>
            </a:r>
            <a:endParaRPr lang="en-CA" altLang="en-US" dirty="0"/>
          </a:p>
        </p:txBody>
      </p:sp>
      <p:pic>
        <p:nvPicPr>
          <p:cNvPr id="2" name="Picture 1"/>
          <p:cNvPicPr>
            <a:picLocks noChangeAspect="1"/>
          </p:cNvPicPr>
          <p:nvPr/>
        </p:nvPicPr>
        <p:blipFill>
          <a:blip r:embed="rId3"/>
          <a:stretch>
            <a:fillRect/>
          </a:stretch>
        </p:blipFill>
        <p:spPr>
          <a:xfrm>
            <a:off x="87549" y="1656195"/>
            <a:ext cx="4774012" cy="3695700"/>
          </a:xfrm>
          <a:prstGeom prst="rect">
            <a:avLst/>
          </a:prstGeom>
        </p:spPr>
      </p:pic>
    </p:spTree>
    <p:extLst>
      <p:ext uri="{BB962C8B-B14F-4D97-AF65-F5344CB8AC3E}">
        <p14:creationId xmlns:p14="http://schemas.microsoft.com/office/powerpoint/2010/main" val="124351851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388357" y="1024334"/>
            <a:ext cx="3529770" cy="3754495"/>
          </a:xfrm>
        </p:spPr>
        <p:txBody>
          <a:bodyPr/>
          <a:lstStyle/>
          <a:p>
            <a:pPr algn="just"/>
            <a:r>
              <a:rPr lang="en-CA" altLang="en-US" sz="1800" dirty="0">
                <a:latin typeface="Century Gothic" panose="020B0502020202020204" pitchFamily="34" charset="0"/>
              </a:rPr>
              <a:t>Collaborate and work with others over the network on joint projects.</a:t>
            </a:r>
          </a:p>
          <a:p>
            <a:pPr algn="just"/>
            <a:r>
              <a:rPr lang="en-CA" altLang="en-US" sz="1800" dirty="0">
                <a:latin typeface="Century Gothic" panose="020B0502020202020204" pitchFamily="34" charset="0"/>
              </a:rPr>
              <a:t>Collaboration tools including Cisco WebEx (shown in the figure) gives users a way to instantly connect and interact.</a:t>
            </a:r>
          </a:p>
          <a:p>
            <a:pPr algn="just"/>
            <a:r>
              <a:rPr lang="en-CA" altLang="en-US" sz="1800" dirty="0">
                <a:latin typeface="Century Gothic" panose="020B0502020202020204" pitchFamily="34" charset="0"/>
              </a:rPr>
              <a:t>Collaboration is a very high priority for businesses and in education.</a:t>
            </a:r>
          </a:p>
          <a:p>
            <a:pPr algn="just"/>
            <a:r>
              <a:rPr lang="en-US" sz="1800" dirty="0">
                <a:latin typeface="Century Gothic" panose="020B0502020202020204" pitchFamily="34" charset="0"/>
              </a:rPr>
              <a:t>Cisco </a:t>
            </a:r>
            <a:r>
              <a:rPr lang="en-US" sz="1800" dirty="0" err="1">
                <a:latin typeface="Century Gothic" panose="020B0502020202020204" pitchFamily="34" charset="0"/>
              </a:rPr>
              <a:t>Webex</a:t>
            </a:r>
            <a:r>
              <a:rPr lang="en-US" sz="1800" dirty="0">
                <a:latin typeface="Century Gothic" panose="020B0502020202020204" pitchFamily="34" charset="0"/>
              </a:rPr>
              <a:t> Teams is a multifunctional collaboration tool.</a:t>
            </a:r>
          </a:p>
          <a:p>
            <a:pPr lvl="1" algn="just">
              <a:buFont typeface="Arial" panose="020B0604020202020204" pitchFamily="34" charset="0"/>
              <a:buChar char="•"/>
            </a:pPr>
            <a:r>
              <a:rPr lang="en-US" sz="1600" dirty="0">
                <a:latin typeface="Century Gothic" panose="020B0502020202020204" pitchFamily="34" charset="0"/>
              </a:rPr>
              <a:t>send instant messages </a:t>
            </a:r>
          </a:p>
          <a:p>
            <a:pPr lvl="1" algn="just">
              <a:buFont typeface="Arial" panose="020B0604020202020204" pitchFamily="34" charset="0"/>
              <a:buChar char="•"/>
            </a:pPr>
            <a:r>
              <a:rPr lang="en-US" sz="1600" dirty="0">
                <a:latin typeface="Century Gothic" panose="020B0502020202020204" pitchFamily="34" charset="0"/>
              </a:rPr>
              <a:t>post images</a:t>
            </a:r>
          </a:p>
          <a:p>
            <a:pPr lvl="1" algn="just">
              <a:buFont typeface="Arial" panose="020B0604020202020204" pitchFamily="34" charset="0"/>
              <a:buChar char="•"/>
            </a:pPr>
            <a:r>
              <a:rPr lang="en-US" sz="1600" dirty="0">
                <a:latin typeface="Century Gothic" panose="020B0502020202020204" pitchFamily="34" charset="0"/>
              </a:rPr>
              <a:t>post videos and links</a:t>
            </a:r>
            <a:endParaRPr lang="en-CA" altLang="en-US" sz="1600" dirty="0">
              <a:latin typeface="Century Gothic" panose="020B0502020202020204" pitchFamily="34" charset="0"/>
            </a:endParaRPr>
          </a:p>
          <a:p>
            <a:endParaRPr lang="en-CA" altLang="en-US" sz="1800" dirty="0">
              <a:latin typeface="Century Gothic" panose="020B0502020202020204" pitchFamily="34" charset="0"/>
            </a:endParaRPr>
          </a:p>
        </p:txBody>
      </p:sp>
      <p:sp>
        <p:nvSpPr>
          <p:cNvPr id="13314" name="Title 1"/>
          <p:cNvSpPr>
            <a:spLocks noGrp="1"/>
          </p:cNvSpPr>
          <p:nvPr>
            <p:ph type="title"/>
          </p:nvPr>
        </p:nvSpPr>
        <p:spPr>
          <a:xfrm>
            <a:off x="87550" y="898644"/>
            <a:ext cx="4617313" cy="757551"/>
          </a:xfrm>
        </p:spPr>
        <p:txBody>
          <a:bodyPr/>
          <a:lstStyle/>
          <a:p>
            <a:r>
              <a:rPr lang="en-US" altLang="en-US" sz="1600" dirty="0"/>
              <a:t>Network Trends</a:t>
            </a:r>
            <a:br>
              <a:rPr lang="en-US" altLang="en-US" dirty="0"/>
            </a:br>
            <a:r>
              <a:rPr lang="en-US" altLang="en-US" dirty="0"/>
              <a:t>Online Collaboration</a:t>
            </a:r>
            <a:endParaRPr lang="en-CA" altLang="en-US" dirty="0"/>
          </a:p>
        </p:txBody>
      </p:sp>
      <p:pic>
        <p:nvPicPr>
          <p:cNvPr id="2" name="Picture 1"/>
          <p:cNvPicPr>
            <a:picLocks noChangeAspect="1"/>
          </p:cNvPicPr>
          <p:nvPr/>
        </p:nvPicPr>
        <p:blipFill>
          <a:blip r:embed="rId3"/>
          <a:stretch>
            <a:fillRect/>
          </a:stretch>
        </p:blipFill>
        <p:spPr>
          <a:xfrm>
            <a:off x="274622" y="2059452"/>
            <a:ext cx="4835762" cy="2719377"/>
          </a:xfrm>
          <a:prstGeom prst="rect">
            <a:avLst/>
          </a:prstGeom>
        </p:spPr>
      </p:pic>
    </p:spTree>
    <p:extLst>
      <p:ext uri="{BB962C8B-B14F-4D97-AF65-F5344CB8AC3E}">
        <p14:creationId xmlns:p14="http://schemas.microsoft.com/office/powerpoint/2010/main" val="69135936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68049" y="2132449"/>
            <a:ext cx="8495452" cy="2482309"/>
          </a:xfrm>
        </p:spPr>
        <p:txBody>
          <a:bodyPr/>
          <a:lstStyle/>
          <a:p>
            <a:pPr algn="just">
              <a:buFont typeface="Arial" panose="020B0604020202020204" pitchFamily="34" charset="0"/>
              <a:buChar char="•"/>
            </a:pPr>
            <a:r>
              <a:rPr lang="en-US" sz="2000" dirty="0">
                <a:latin typeface="Century Gothic" panose="020B0502020202020204" pitchFamily="34" charset="0"/>
              </a:rPr>
              <a:t>Video calls are made to anyone, regardless of where they are located.</a:t>
            </a:r>
          </a:p>
          <a:p>
            <a:pPr algn="just">
              <a:buFont typeface="Arial" panose="020B0604020202020204" pitchFamily="34" charset="0"/>
              <a:buChar char="•"/>
            </a:pPr>
            <a:r>
              <a:rPr lang="en-US" sz="2000" dirty="0">
                <a:latin typeface="Century Gothic" panose="020B0502020202020204" pitchFamily="34" charset="0"/>
              </a:rPr>
              <a:t>Video conferencing is a powerful tool for communicating with others.</a:t>
            </a:r>
          </a:p>
          <a:p>
            <a:pPr algn="just">
              <a:buFont typeface="Arial" panose="020B0604020202020204" pitchFamily="34" charset="0"/>
              <a:buChar char="•"/>
            </a:pPr>
            <a:r>
              <a:rPr lang="en-US" sz="2000" dirty="0">
                <a:latin typeface="Century Gothic" panose="020B0502020202020204" pitchFamily="34" charset="0"/>
              </a:rPr>
              <a:t>Video is becoming a critical requirement for effective collaboration.</a:t>
            </a:r>
          </a:p>
          <a:p>
            <a:pPr algn="just">
              <a:buFont typeface="Arial" panose="020B0604020202020204" pitchFamily="34" charset="0"/>
              <a:buChar char="•"/>
            </a:pPr>
            <a:r>
              <a:rPr lang="en-US" sz="2000" dirty="0">
                <a:latin typeface="Century Gothic" panose="020B0502020202020204" pitchFamily="34" charset="0"/>
              </a:rPr>
              <a:t>Cisco Tele-Presence powers is one way of working where everyone, everywhere</a:t>
            </a:r>
            <a:r>
              <a:rPr lang="en-US" sz="2800" dirty="0">
                <a:latin typeface="Century Gothic" panose="020B0502020202020204" pitchFamily="34" charset="0"/>
              </a:rPr>
              <a:t>. </a:t>
            </a:r>
          </a:p>
          <a:p>
            <a:pPr marL="0" indent="0" algn="just">
              <a:buNone/>
            </a:pPr>
            <a:endParaRPr lang="en-CA" altLang="en-US" sz="2800" dirty="0">
              <a:latin typeface="Century Gothic" panose="020B0502020202020204" pitchFamily="34" charset="0"/>
            </a:endParaRPr>
          </a:p>
        </p:txBody>
      </p:sp>
      <p:sp>
        <p:nvSpPr>
          <p:cNvPr id="13314" name="Title 1"/>
          <p:cNvSpPr>
            <a:spLocks noGrp="1"/>
          </p:cNvSpPr>
          <p:nvPr>
            <p:ph type="title"/>
          </p:nvPr>
        </p:nvSpPr>
        <p:spPr>
          <a:xfrm>
            <a:off x="87550" y="898644"/>
            <a:ext cx="9056451" cy="757551"/>
          </a:xfrm>
        </p:spPr>
        <p:txBody>
          <a:bodyPr/>
          <a:lstStyle/>
          <a:p>
            <a:r>
              <a:rPr lang="en-US" altLang="en-US" sz="1600" dirty="0"/>
              <a:t>Network Trends</a:t>
            </a:r>
            <a:br>
              <a:rPr lang="en-US" altLang="en-US" dirty="0"/>
            </a:br>
            <a:r>
              <a:rPr lang="en-US" altLang="en-US" dirty="0"/>
              <a:t>Video Communication</a:t>
            </a:r>
            <a:endParaRPr lang="en-CA" altLang="en-US" dirty="0"/>
          </a:p>
        </p:txBody>
      </p:sp>
    </p:spTree>
    <p:extLst>
      <p:ext uri="{BB962C8B-B14F-4D97-AF65-F5344CB8AC3E}">
        <p14:creationId xmlns:p14="http://schemas.microsoft.com/office/powerpoint/2010/main" val="320091155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87550" y="1888881"/>
            <a:ext cx="8861997" cy="3224328"/>
          </a:xfrm>
        </p:spPr>
        <p:txBody>
          <a:bodyPr/>
          <a:lstStyle/>
          <a:p>
            <a:pPr marL="0" indent="0" algn="just">
              <a:buNone/>
            </a:pPr>
            <a:r>
              <a:rPr lang="en-CA" altLang="en-US" dirty="0">
                <a:latin typeface="Century Gothic" panose="020B0502020202020204" pitchFamily="34" charset="0"/>
              </a:rPr>
              <a:t>Cloud computing allows us to store personal files or backup our data on servers over the internet.  </a:t>
            </a:r>
          </a:p>
          <a:p>
            <a:pPr lvl="1" algn="just"/>
            <a:r>
              <a:rPr lang="en-CA" altLang="en-US" dirty="0">
                <a:latin typeface="Century Gothic" panose="020B0502020202020204" pitchFamily="34" charset="0"/>
              </a:rPr>
              <a:t>Applications can also be accessed using the Cloud.</a:t>
            </a:r>
          </a:p>
          <a:p>
            <a:pPr lvl="1" algn="just"/>
            <a:r>
              <a:rPr lang="en-CA" altLang="en-US" dirty="0">
                <a:latin typeface="Century Gothic" panose="020B0502020202020204" pitchFamily="34" charset="0"/>
              </a:rPr>
              <a:t>Allows businesses to deliver to any device anywhere in the world.</a:t>
            </a:r>
          </a:p>
          <a:p>
            <a:pPr marL="0" indent="0" algn="just">
              <a:buNone/>
            </a:pPr>
            <a:endParaRPr lang="en-CA" altLang="en-US" dirty="0">
              <a:latin typeface="Century Gothic" panose="020B0502020202020204" pitchFamily="34" charset="0"/>
            </a:endParaRPr>
          </a:p>
          <a:p>
            <a:pPr marL="0" indent="0" algn="just">
              <a:buNone/>
            </a:pPr>
            <a:r>
              <a:rPr lang="en-CA" altLang="en-US" dirty="0">
                <a:latin typeface="Century Gothic" panose="020B0502020202020204" pitchFamily="34" charset="0"/>
              </a:rPr>
              <a:t>Cloud computing is made possible by data centers.  </a:t>
            </a:r>
          </a:p>
          <a:p>
            <a:pPr lvl="1" algn="just"/>
            <a:r>
              <a:rPr lang="en-CA" altLang="en-US" dirty="0">
                <a:latin typeface="Century Gothic" panose="020B0502020202020204" pitchFamily="34" charset="0"/>
              </a:rPr>
              <a:t>Smaller companies that can’t afford their own data centers, lease server and storage services from larger data center organizations in the Cloud.</a:t>
            </a:r>
          </a:p>
          <a:p>
            <a:pPr marL="0" indent="0" algn="just">
              <a:buNone/>
            </a:pPr>
            <a:endParaRPr lang="en-CA" altLang="en-US" dirty="0">
              <a:latin typeface="Century Gothic" panose="020B0502020202020204" pitchFamily="34" charset="0"/>
            </a:endParaRPr>
          </a:p>
        </p:txBody>
      </p:sp>
      <p:sp>
        <p:nvSpPr>
          <p:cNvPr id="13314" name="Title 1"/>
          <p:cNvSpPr>
            <a:spLocks noGrp="1"/>
          </p:cNvSpPr>
          <p:nvPr>
            <p:ph type="title"/>
          </p:nvPr>
        </p:nvSpPr>
        <p:spPr>
          <a:xfrm>
            <a:off x="87549" y="898643"/>
            <a:ext cx="5082966" cy="990238"/>
          </a:xfrm>
        </p:spPr>
        <p:txBody>
          <a:bodyPr/>
          <a:lstStyle/>
          <a:p>
            <a:r>
              <a:rPr lang="en-US" altLang="en-US" sz="1600" dirty="0"/>
              <a:t>Network Trends</a:t>
            </a:r>
            <a:br>
              <a:rPr lang="en-US" altLang="en-US" dirty="0"/>
            </a:br>
            <a:r>
              <a:rPr lang="en-US" altLang="en-US" dirty="0"/>
              <a:t>Cloud Computing</a:t>
            </a:r>
            <a:endParaRPr lang="en-CA" altLang="en-US" dirty="0"/>
          </a:p>
        </p:txBody>
      </p:sp>
    </p:spTree>
    <p:extLst>
      <p:ext uri="{BB962C8B-B14F-4D97-AF65-F5344CB8AC3E}">
        <p14:creationId xmlns:p14="http://schemas.microsoft.com/office/powerpoint/2010/main" val="256941886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52401" y="1534437"/>
            <a:ext cx="8850813" cy="3616339"/>
          </a:xfrm>
        </p:spPr>
        <p:txBody>
          <a:bodyPr/>
          <a:lstStyle/>
          <a:p>
            <a:pPr marL="0" indent="0">
              <a:buNone/>
            </a:pPr>
            <a:r>
              <a:rPr lang="en-CA" altLang="en-US" sz="2800" dirty="0">
                <a:latin typeface="Century Gothic" panose="020B0502020202020204" pitchFamily="34" charset="0"/>
              </a:rPr>
              <a:t>Four types of Clouds:</a:t>
            </a:r>
          </a:p>
          <a:p>
            <a:pPr lvl="1">
              <a:buFont typeface="Arial" panose="020B0604020202020204" pitchFamily="34" charset="0"/>
              <a:buChar char="•"/>
            </a:pPr>
            <a:r>
              <a:rPr lang="en-CA" altLang="en-US" sz="1800" dirty="0">
                <a:latin typeface="Century Gothic" panose="020B0502020202020204" pitchFamily="34" charset="0"/>
              </a:rPr>
              <a:t>Public Clouds</a:t>
            </a:r>
          </a:p>
          <a:p>
            <a:pPr lvl="2">
              <a:buFont typeface="Arial" panose="020B0604020202020204" pitchFamily="34" charset="0"/>
              <a:buChar char="•"/>
            </a:pPr>
            <a:r>
              <a:rPr lang="en-CA" altLang="en-US" sz="1800" dirty="0">
                <a:latin typeface="Century Gothic" panose="020B0502020202020204" pitchFamily="34" charset="0"/>
              </a:rPr>
              <a:t>Available to the general public through a pay-per-use model or for free.</a:t>
            </a:r>
          </a:p>
          <a:p>
            <a:pPr lvl="1">
              <a:buFont typeface="Arial" panose="020B0604020202020204" pitchFamily="34" charset="0"/>
              <a:buChar char="•"/>
            </a:pPr>
            <a:r>
              <a:rPr lang="en-CA" altLang="en-US" sz="1800" dirty="0">
                <a:latin typeface="Century Gothic" panose="020B0502020202020204" pitchFamily="34" charset="0"/>
              </a:rPr>
              <a:t>Private Clouds</a:t>
            </a:r>
          </a:p>
          <a:p>
            <a:pPr lvl="2">
              <a:buFont typeface="Arial" panose="020B0604020202020204" pitchFamily="34" charset="0"/>
              <a:buChar char="•"/>
            </a:pPr>
            <a:r>
              <a:rPr lang="en-CA" altLang="en-US" sz="1800" dirty="0">
                <a:latin typeface="Century Gothic" panose="020B0502020202020204" pitchFamily="34" charset="0"/>
              </a:rPr>
              <a:t>Intended for a specific organization or entity such as the government.</a:t>
            </a:r>
          </a:p>
          <a:p>
            <a:pPr lvl="1">
              <a:buFont typeface="Arial" panose="020B0604020202020204" pitchFamily="34" charset="0"/>
              <a:buChar char="•"/>
            </a:pPr>
            <a:r>
              <a:rPr lang="en-CA" altLang="en-US" sz="1800" dirty="0">
                <a:latin typeface="Century Gothic" panose="020B0502020202020204" pitchFamily="34" charset="0"/>
              </a:rPr>
              <a:t>Hybrid Clouds</a:t>
            </a:r>
          </a:p>
          <a:p>
            <a:pPr lvl="2">
              <a:buFont typeface="Arial" panose="020B0604020202020204" pitchFamily="34" charset="0"/>
              <a:buChar char="•"/>
            </a:pPr>
            <a:r>
              <a:rPr lang="en-CA" altLang="en-US" sz="1800" dirty="0">
                <a:latin typeface="Century Gothic" panose="020B0502020202020204" pitchFamily="34" charset="0"/>
              </a:rPr>
              <a:t>Made up of two or more Cloud types – for example, part custom and part public.  </a:t>
            </a:r>
          </a:p>
          <a:p>
            <a:pPr lvl="2">
              <a:buFont typeface="Arial" panose="020B0604020202020204" pitchFamily="34" charset="0"/>
              <a:buChar char="•"/>
            </a:pPr>
            <a:r>
              <a:rPr lang="en-CA" altLang="en-US" sz="1800" dirty="0">
                <a:latin typeface="Century Gothic" panose="020B0502020202020204" pitchFamily="34" charset="0"/>
              </a:rPr>
              <a:t>Each part remains a distinctive object but both are connected using the same architecture.</a:t>
            </a:r>
          </a:p>
          <a:p>
            <a:pPr lvl="1">
              <a:buFont typeface="Arial" panose="020B0604020202020204" pitchFamily="34" charset="0"/>
              <a:buChar char="•"/>
            </a:pPr>
            <a:r>
              <a:rPr lang="en-CA" altLang="en-US" sz="1800" dirty="0">
                <a:latin typeface="Century Gothic" panose="020B0502020202020204" pitchFamily="34" charset="0"/>
              </a:rPr>
              <a:t>Custom Clouds</a:t>
            </a:r>
          </a:p>
          <a:p>
            <a:pPr lvl="2">
              <a:buFont typeface="Arial" panose="020B0604020202020204" pitchFamily="34" charset="0"/>
              <a:buChar char="•"/>
            </a:pPr>
            <a:r>
              <a:rPr lang="en-US" sz="1800" dirty="0">
                <a:latin typeface="Century Gothic" panose="020B0502020202020204" pitchFamily="34" charset="0"/>
              </a:rPr>
              <a:t>Built to meet the needs of a specific industry, such as healthcare or media. </a:t>
            </a:r>
          </a:p>
          <a:p>
            <a:pPr lvl="2">
              <a:buFont typeface="Arial" panose="020B0604020202020204" pitchFamily="34" charset="0"/>
              <a:buChar char="•"/>
            </a:pPr>
            <a:r>
              <a:rPr lang="en-US" sz="1800" dirty="0">
                <a:latin typeface="Century Gothic" panose="020B0502020202020204" pitchFamily="34" charset="0"/>
              </a:rPr>
              <a:t>Can be private or public.</a:t>
            </a:r>
            <a:endParaRPr lang="en-CA" altLang="en-US" sz="1800" dirty="0">
              <a:latin typeface="Century Gothic" panose="020B0502020202020204" pitchFamily="34" charset="0"/>
            </a:endParaRPr>
          </a:p>
          <a:p>
            <a:pPr marL="261937" lvl="2" indent="0">
              <a:buNone/>
            </a:pPr>
            <a:endParaRPr lang="en-CA" altLang="en-US" sz="2400" dirty="0">
              <a:latin typeface="Century Gothic" panose="020B0502020202020204" pitchFamily="34" charset="0"/>
            </a:endParaRPr>
          </a:p>
          <a:p>
            <a:pPr lvl="1"/>
            <a:endParaRPr lang="en-CA" altLang="en-US" sz="2400" dirty="0">
              <a:latin typeface="Century Gothic" panose="020B0502020202020204" pitchFamily="34" charset="0"/>
            </a:endParaRPr>
          </a:p>
          <a:p>
            <a:pPr lvl="1"/>
            <a:endParaRPr lang="en-CA" altLang="en-US" sz="2400" dirty="0">
              <a:latin typeface="Century Gothic" panose="020B0502020202020204" pitchFamily="34" charset="0"/>
            </a:endParaRPr>
          </a:p>
        </p:txBody>
      </p:sp>
      <p:sp>
        <p:nvSpPr>
          <p:cNvPr id="13314" name="Title 1"/>
          <p:cNvSpPr>
            <a:spLocks noGrp="1"/>
          </p:cNvSpPr>
          <p:nvPr>
            <p:ph type="title"/>
          </p:nvPr>
        </p:nvSpPr>
        <p:spPr>
          <a:xfrm>
            <a:off x="152401" y="502404"/>
            <a:ext cx="7120970" cy="1032033"/>
          </a:xfrm>
        </p:spPr>
        <p:txBody>
          <a:bodyPr/>
          <a:lstStyle/>
          <a:p>
            <a:r>
              <a:rPr lang="en-US" altLang="en-US" sz="1600" dirty="0"/>
              <a:t>Network Trends</a:t>
            </a:r>
            <a:br>
              <a:rPr lang="en-US" altLang="en-US" dirty="0"/>
            </a:br>
            <a:r>
              <a:rPr lang="en-US" altLang="en-US" dirty="0"/>
              <a:t>Cloud Computing (Cont.)</a:t>
            </a:r>
            <a:endParaRPr lang="en-CA" altLang="en-US" dirty="0"/>
          </a:p>
        </p:txBody>
      </p:sp>
    </p:spTree>
    <p:extLst>
      <p:ext uri="{BB962C8B-B14F-4D97-AF65-F5344CB8AC3E}">
        <p14:creationId xmlns:p14="http://schemas.microsoft.com/office/powerpoint/2010/main" val="423605144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986867" y="1656195"/>
            <a:ext cx="3974253" cy="3240267"/>
          </a:xfrm>
        </p:spPr>
        <p:txBody>
          <a:bodyPr/>
          <a:lstStyle/>
          <a:p>
            <a:pPr lvl="1" algn="just">
              <a:buFont typeface="Arial" panose="020B0604020202020204" pitchFamily="34" charset="0"/>
              <a:buChar char="•"/>
            </a:pPr>
            <a:r>
              <a:rPr lang="en-CA" altLang="en-US" sz="1800" dirty="0">
                <a:latin typeface="Century Gothic" panose="020B0502020202020204" pitchFamily="34" charset="0"/>
              </a:rPr>
              <a:t>Smart home technology is a growing trend that allows technology to be integrated into every-day appliances which allows them to interconnect with other devices.</a:t>
            </a:r>
          </a:p>
          <a:p>
            <a:pPr lvl="1" algn="just">
              <a:buFont typeface="Arial" panose="020B0604020202020204" pitchFamily="34" charset="0"/>
              <a:buChar char="•"/>
            </a:pPr>
            <a:r>
              <a:rPr lang="en-CA" altLang="en-US" sz="1800" dirty="0">
                <a:latin typeface="Century Gothic" panose="020B0502020202020204" pitchFamily="34" charset="0"/>
              </a:rPr>
              <a:t>Ovens might know what time to cook a meal for you by communicating with your calendar on what time you are scheduled to be home.</a:t>
            </a:r>
          </a:p>
          <a:p>
            <a:pPr lvl="1" algn="just">
              <a:buFont typeface="Arial" panose="020B0604020202020204" pitchFamily="34" charset="0"/>
              <a:buChar char="•"/>
            </a:pPr>
            <a:r>
              <a:rPr lang="en-US" sz="1800" dirty="0">
                <a:latin typeface="Century Gothic" panose="020B0502020202020204" pitchFamily="34" charset="0"/>
              </a:rPr>
              <a:t>Smart home technology is currently being developed for all rooms within a house.</a:t>
            </a:r>
            <a:endParaRPr lang="en-CA" altLang="en-US" sz="1800" dirty="0">
              <a:latin typeface="Century Gothic" panose="020B0502020202020204" pitchFamily="34" charset="0"/>
            </a:endParaRPr>
          </a:p>
          <a:p>
            <a:pPr lvl="1" algn="just"/>
            <a:endParaRPr lang="en-CA" altLang="en-US" sz="2400" dirty="0">
              <a:latin typeface="Century Gothic" panose="020B0502020202020204" pitchFamily="34" charset="0"/>
            </a:endParaRPr>
          </a:p>
          <a:p>
            <a:pPr lvl="1" algn="just"/>
            <a:endParaRPr lang="en-CA" altLang="en-US" sz="2400" dirty="0">
              <a:latin typeface="Century Gothic" panose="020B0502020202020204" pitchFamily="34" charset="0"/>
            </a:endParaRPr>
          </a:p>
        </p:txBody>
      </p:sp>
      <p:sp>
        <p:nvSpPr>
          <p:cNvPr id="13314" name="Title 1"/>
          <p:cNvSpPr>
            <a:spLocks noGrp="1"/>
          </p:cNvSpPr>
          <p:nvPr>
            <p:ph type="title"/>
          </p:nvPr>
        </p:nvSpPr>
        <p:spPr>
          <a:xfrm>
            <a:off x="87549" y="898644"/>
            <a:ext cx="9144000" cy="757551"/>
          </a:xfrm>
        </p:spPr>
        <p:txBody>
          <a:bodyPr/>
          <a:lstStyle/>
          <a:p>
            <a:r>
              <a:rPr lang="en-US" altLang="en-US" sz="1600" dirty="0"/>
              <a:t>Network Trends</a:t>
            </a:r>
            <a:br>
              <a:rPr lang="en-US" altLang="en-US" dirty="0"/>
            </a:br>
            <a:r>
              <a:rPr lang="en-US" altLang="en-US" dirty="0"/>
              <a:t>Technology Trends in the Home</a:t>
            </a:r>
            <a:endParaRPr lang="en-CA" altLang="en-US" dirty="0"/>
          </a:p>
        </p:txBody>
      </p:sp>
      <p:pic>
        <p:nvPicPr>
          <p:cNvPr id="2" name="Picture 1"/>
          <p:cNvPicPr>
            <a:picLocks noChangeAspect="1"/>
          </p:cNvPicPr>
          <p:nvPr/>
        </p:nvPicPr>
        <p:blipFill>
          <a:blip r:embed="rId3"/>
          <a:stretch>
            <a:fillRect/>
          </a:stretch>
        </p:blipFill>
        <p:spPr>
          <a:xfrm>
            <a:off x="87549" y="1656195"/>
            <a:ext cx="4796178" cy="3852094"/>
          </a:xfrm>
          <a:prstGeom prst="rect">
            <a:avLst/>
          </a:prstGeom>
        </p:spPr>
      </p:pic>
    </p:spTree>
    <p:extLst>
      <p:ext uri="{BB962C8B-B14F-4D97-AF65-F5344CB8AC3E}">
        <p14:creationId xmlns:p14="http://schemas.microsoft.com/office/powerpoint/2010/main" val="70524445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044440" y="1316340"/>
            <a:ext cx="3886200" cy="3524481"/>
          </a:xfrm>
        </p:spPr>
        <p:txBody>
          <a:bodyPr/>
          <a:lstStyle/>
          <a:p>
            <a:pPr lvl="1" algn="just"/>
            <a:r>
              <a:rPr lang="en-CA" altLang="en-US" sz="1800" dirty="0">
                <a:latin typeface="Century Gothic" panose="020B0502020202020204" pitchFamily="34" charset="0"/>
              </a:rPr>
              <a:t>Powerline networking can allow devices to connect to a LAN where data network cables or wireless communications are not a viable option.</a:t>
            </a:r>
          </a:p>
          <a:p>
            <a:pPr lvl="1" algn="just"/>
            <a:r>
              <a:rPr lang="en-CA" altLang="en-US" sz="1800" dirty="0">
                <a:latin typeface="Century Gothic" panose="020B0502020202020204" pitchFamily="34" charset="0"/>
              </a:rPr>
              <a:t>Using a standard powerline adapter, devices can connect to the LAN wherever there is an electrical outlet by sending data on certain frequencies.</a:t>
            </a:r>
          </a:p>
          <a:p>
            <a:pPr lvl="1" algn="just"/>
            <a:r>
              <a:rPr lang="en-US" sz="1800" dirty="0">
                <a:latin typeface="Century Gothic" panose="020B0502020202020204" pitchFamily="34" charset="0"/>
              </a:rPr>
              <a:t>Powerline networking is especially useful when wireless access points cannot reach all the devices in the home.</a:t>
            </a:r>
            <a:endParaRPr lang="en-CA" altLang="en-US" sz="1800" dirty="0">
              <a:latin typeface="Century Gothic" panose="020B0502020202020204" pitchFamily="34" charset="0"/>
            </a:endParaRPr>
          </a:p>
        </p:txBody>
      </p:sp>
      <p:sp>
        <p:nvSpPr>
          <p:cNvPr id="13314" name="Title 1"/>
          <p:cNvSpPr>
            <a:spLocks noGrp="1"/>
          </p:cNvSpPr>
          <p:nvPr>
            <p:ph type="title"/>
          </p:nvPr>
        </p:nvSpPr>
        <p:spPr>
          <a:xfrm>
            <a:off x="87549" y="898644"/>
            <a:ext cx="9144000" cy="757551"/>
          </a:xfrm>
        </p:spPr>
        <p:txBody>
          <a:bodyPr/>
          <a:lstStyle/>
          <a:p>
            <a:r>
              <a:rPr lang="en-US" altLang="en-US" sz="1600" dirty="0"/>
              <a:t>Network Trends</a:t>
            </a:r>
            <a:br>
              <a:rPr lang="en-US" altLang="en-US" dirty="0"/>
            </a:br>
            <a:r>
              <a:rPr lang="en-US" altLang="en-US" dirty="0"/>
              <a:t>Powerline Networking</a:t>
            </a:r>
            <a:endParaRPr lang="en-CA" altLang="en-US" dirty="0"/>
          </a:p>
        </p:txBody>
      </p:sp>
      <p:pic>
        <p:nvPicPr>
          <p:cNvPr id="2" name="Picture 1"/>
          <p:cNvPicPr>
            <a:picLocks noChangeAspect="1"/>
          </p:cNvPicPr>
          <p:nvPr/>
        </p:nvPicPr>
        <p:blipFill>
          <a:blip r:embed="rId3"/>
          <a:stretch>
            <a:fillRect/>
          </a:stretch>
        </p:blipFill>
        <p:spPr>
          <a:xfrm>
            <a:off x="87550" y="1656194"/>
            <a:ext cx="5354463" cy="2844772"/>
          </a:xfrm>
          <a:prstGeom prst="rect">
            <a:avLst/>
          </a:prstGeom>
        </p:spPr>
      </p:pic>
    </p:spTree>
    <p:extLst>
      <p:ext uri="{BB962C8B-B14F-4D97-AF65-F5344CB8AC3E}">
        <p14:creationId xmlns:p14="http://schemas.microsoft.com/office/powerpoint/2010/main" val="420120668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975690" y="1323187"/>
            <a:ext cx="5958841" cy="3528980"/>
          </a:xfrm>
        </p:spPr>
        <p:txBody>
          <a:bodyPr/>
          <a:lstStyle/>
          <a:p>
            <a:pPr marL="142875" lvl="1" indent="0" algn="just">
              <a:buNone/>
            </a:pPr>
            <a:r>
              <a:rPr lang="en-CA" altLang="en-US" sz="1800" dirty="0">
                <a:latin typeface="Century Gothic" panose="020B0502020202020204" pitchFamily="34" charset="0"/>
              </a:rPr>
              <a:t>In addition to DSL and cable, wireless is another option used to connect homes and small businesses to the internet.  </a:t>
            </a:r>
          </a:p>
          <a:p>
            <a:pPr lvl="2" algn="just">
              <a:buFont typeface="Arial" panose="020B0604020202020204" pitchFamily="34" charset="0"/>
              <a:buChar char="•"/>
            </a:pPr>
            <a:r>
              <a:rPr lang="en-CA" altLang="en-US" sz="1600" dirty="0">
                <a:latin typeface="Century Gothic" panose="020B0502020202020204" pitchFamily="34" charset="0"/>
              </a:rPr>
              <a:t>More commonly found in rural environments, a Wireless Internet Service Provider (WISP) is an ISP that connects subscribers to designated access points or hotspots.  </a:t>
            </a:r>
          </a:p>
          <a:p>
            <a:pPr lvl="2" algn="just">
              <a:buFont typeface="Arial" panose="020B0604020202020204" pitchFamily="34" charset="0"/>
              <a:buChar char="•"/>
            </a:pPr>
            <a:r>
              <a:rPr lang="en-CA" altLang="en-US" sz="1600" dirty="0">
                <a:latin typeface="Century Gothic" panose="020B0502020202020204" pitchFamily="34" charset="0"/>
              </a:rPr>
              <a:t>Wireless broadband is another solution for the home and small businesses.</a:t>
            </a:r>
          </a:p>
          <a:p>
            <a:pPr lvl="3" algn="just">
              <a:buFont typeface="Arial" panose="020B0604020202020204" pitchFamily="34" charset="0"/>
              <a:buChar char="•"/>
            </a:pPr>
            <a:r>
              <a:rPr lang="en-CA" altLang="en-US" sz="1400" dirty="0">
                <a:latin typeface="Century Gothic" panose="020B0502020202020204" pitchFamily="34" charset="0"/>
              </a:rPr>
              <a:t>Uses the same cellular technology used by a smart phone.</a:t>
            </a:r>
          </a:p>
          <a:p>
            <a:pPr lvl="3" algn="just">
              <a:buFont typeface="Arial" panose="020B0604020202020204" pitchFamily="34" charset="0"/>
              <a:buChar char="•"/>
            </a:pPr>
            <a:r>
              <a:rPr lang="en-CA" altLang="en-US" sz="1400" dirty="0">
                <a:latin typeface="Century Gothic" panose="020B0502020202020204" pitchFamily="34" charset="0"/>
              </a:rPr>
              <a:t>An antenna is installed outside the house providing wireless or wired connectivity for devices in the home.</a:t>
            </a:r>
          </a:p>
        </p:txBody>
      </p:sp>
      <p:sp>
        <p:nvSpPr>
          <p:cNvPr id="13314" name="Title 1"/>
          <p:cNvSpPr>
            <a:spLocks noGrp="1"/>
          </p:cNvSpPr>
          <p:nvPr>
            <p:ph type="title"/>
          </p:nvPr>
        </p:nvSpPr>
        <p:spPr>
          <a:xfrm>
            <a:off x="381000" y="1668264"/>
            <a:ext cx="3398520" cy="757551"/>
          </a:xfrm>
        </p:spPr>
        <p:txBody>
          <a:bodyPr/>
          <a:lstStyle/>
          <a:p>
            <a:r>
              <a:rPr lang="en-US" altLang="en-US" sz="1600" dirty="0"/>
              <a:t>Network Trends</a:t>
            </a:r>
            <a:br>
              <a:rPr lang="en-US" altLang="en-US" dirty="0"/>
            </a:br>
            <a:r>
              <a:rPr lang="en-US" altLang="en-US" dirty="0"/>
              <a:t>Wireless </a:t>
            </a:r>
            <a:br>
              <a:rPr lang="en-US" altLang="en-US" dirty="0"/>
            </a:br>
            <a:r>
              <a:rPr lang="en-US" altLang="en-US" dirty="0"/>
              <a:t>Broadband</a:t>
            </a:r>
            <a:endParaRPr lang="en-CA" altLang="en-US" dirty="0"/>
          </a:p>
        </p:txBody>
      </p:sp>
      <p:pic>
        <p:nvPicPr>
          <p:cNvPr id="2" name="Picture 1"/>
          <p:cNvPicPr>
            <a:picLocks noChangeAspect="1"/>
          </p:cNvPicPr>
          <p:nvPr/>
        </p:nvPicPr>
        <p:blipFill>
          <a:blip r:embed="rId3"/>
          <a:stretch>
            <a:fillRect/>
          </a:stretch>
        </p:blipFill>
        <p:spPr>
          <a:xfrm>
            <a:off x="209469" y="3195435"/>
            <a:ext cx="3425438" cy="3069704"/>
          </a:xfrm>
          <a:prstGeom prst="rect">
            <a:avLst/>
          </a:prstGeom>
        </p:spPr>
      </p:pic>
    </p:spTree>
    <p:extLst>
      <p:ext uri="{BB962C8B-B14F-4D97-AF65-F5344CB8AC3E}">
        <p14:creationId xmlns:p14="http://schemas.microsoft.com/office/powerpoint/2010/main" val="332860368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1.7 Network Trends</a:t>
            </a:r>
            <a:endParaRPr lang="en-US" altLang="en-US" sz="5400" dirty="0"/>
          </a:p>
        </p:txBody>
      </p:sp>
    </p:spTree>
    <p:custDataLst>
      <p:tags r:id="rId1"/>
    </p:custDataLst>
    <p:extLst>
      <p:ext uri="{BB962C8B-B14F-4D97-AF65-F5344CB8AC3E}">
        <p14:creationId xmlns:p14="http://schemas.microsoft.com/office/powerpoint/2010/main" val="136624452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572000" y="2688431"/>
            <a:ext cx="4354286" cy="1481138"/>
          </a:xfrm>
        </p:spPr>
        <p:txBody>
          <a:bodyPr/>
          <a:lstStyle/>
          <a:p>
            <a:pPr algn="ctr" eaLnBrk="1" hangingPunct="1"/>
            <a:r>
              <a:rPr lang="en-US" sz="2400" dirty="0"/>
              <a:t>1.1 Network Affects our Lives</a:t>
            </a:r>
            <a:endParaRPr lang="en-U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5083628" y="2590459"/>
            <a:ext cx="3854450" cy="1481138"/>
          </a:xfrm>
        </p:spPr>
        <p:txBody>
          <a:bodyPr/>
          <a:lstStyle/>
          <a:p>
            <a:pPr algn="ctr" eaLnBrk="1" hangingPunct="1"/>
            <a:r>
              <a:rPr lang="en-US" sz="2400" dirty="0"/>
              <a:t>1.8 Network Security</a:t>
            </a:r>
            <a:endParaRPr lang="en-US" sz="2400" dirty="0">
              <a:solidFill>
                <a:srgbClr val="00B0F0"/>
              </a:solidFill>
            </a:endParaRPr>
          </a:p>
        </p:txBody>
      </p:sp>
    </p:spTree>
    <p:extLst>
      <p:ext uri="{BB962C8B-B14F-4D97-AF65-F5344CB8AC3E}">
        <p14:creationId xmlns:p14="http://schemas.microsoft.com/office/powerpoint/2010/main" val="2916990652"/>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648201" y="898644"/>
            <a:ext cx="4327262" cy="3811173"/>
          </a:xfrm>
        </p:spPr>
        <p:txBody>
          <a:bodyPr/>
          <a:lstStyle/>
          <a:p>
            <a:pPr lvl="1" algn="just"/>
            <a:r>
              <a:rPr lang="en-CA" altLang="en-US" dirty="0">
                <a:latin typeface="Century Gothic" panose="020B0502020202020204" pitchFamily="34" charset="0"/>
              </a:rPr>
              <a:t>Network security is an integral part of networking regardless of the size of the network.</a:t>
            </a:r>
          </a:p>
          <a:p>
            <a:pPr lvl="1" algn="just"/>
            <a:r>
              <a:rPr lang="en-CA" altLang="en-US" dirty="0">
                <a:latin typeface="Century Gothic" panose="020B0502020202020204" pitchFamily="34" charset="0"/>
              </a:rPr>
              <a:t>The network security that is implemented must take into account the environment while securing the data, but still allowing for quality of service that is expected of the network.</a:t>
            </a:r>
          </a:p>
          <a:p>
            <a:pPr lvl="1" algn="just"/>
            <a:r>
              <a:rPr lang="en-CA" altLang="en-US" dirty="0">
                <a:latin typeface="Century Gothic" panose="020B0502020202020204" pitchFamily="34" charset="0"/>
              </a:rPr>
              <a:t>Securing a network involves many protocols, technologies, devices, tools, and techniques in order to secure data and mitigate threats.</a:t>
            </a:r>
          </a:p>
          <a:p>
            <a:pPr lvl="1" algn="just"/>
            <a:r>
              <a:rPr lang="en-CA" altLang="en-US" dirty="0">
                <a:latin typeface="Century Gothic" panose="020B0502020202020204" pitchFamily="34" charset="0"/>
              </a:rPr>
              <a:t>Threat vectors might be external or internal.</a:t>
            </a:r>
          </a:p>
        </p:txBody>
      </p:sp>
      <p:sp>
        <p:nvSpPr>
          <p:cNvPr id="13314" name="Title 1"/>
          <p:cNvSpPr>
            <a:spLocks noGrp="1"/>
          </p:cNvSpPr>
          <p:nvPr>
            <p:ph type="title"/>
          </p:nvPr>
        </p:nvSpPr>
        <p:spPr>
          <a:xfrm>
            <a:off x="87550" y="898644"/>
            <a:ext cx="5123043" cy="757551"/>
          </a:xfrm>
        </p:spPr>
        <p:txBody>
          <a:bodyPr/>
          <a:lstStyle/>
          <a:p>
            <a:r>
              <a:rPr lang="en-US" altLang="en-US" sz="1600" dirty="0"/>
              <a:t>Network Security</a:t>
            </a:r>
            <a:br>
              <a:rPr lang="en-US" altLang="en-US" dirty="0"/>
            </a:br>
            <a:r>
              <a:rPr lang="en-US" altLang="en-US" dirty="0"/>
              <a:t>Security Threats</a:t>
            </a:r>
            <a:endParaRPr lang="en-CA" altLang="en-US" dirty="0"/>
          </a:p>
        </p:txBody>
      </p:sp>
      <p:pic>
        <p:nvPicPr>
          <p:cNvPr id="2" name="Picture 1"/>
          <p:cNvPicPr>
            <a:picLocks noChangeAspect="1"/>
          </p:cNvPicPr>
          <p:nvPr/>
        </p:nvPicPr>
        <p:blipFill>
          <a:blip r:embed="rId3"/>
          <a:stretch>
            <a:fillRect/>
          </a:stretch>
        </p:blipFill>
        <p:spPr>
          <a:xfrm>
            <a:off x="346165" y="2179972"/>
            <a:ext cx="4500156" cy="2982203"/>
          </a:xfrm>
          <a:prstGeom prst="rect">
            <a:avLst/>
          </a:prstGeom>
        </p:spPr>
      </p:pic>
    </p:spTree>
    <p:extLst>
      <p:ext uri="{BB962C8B-B14F-4D97-AF65-F5344CB8AC3E}">
        <p14:creationId xmlns:p14="http://schemas.microsoft.com/office/powerpoint/2010/main" val="104880018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572000" y="1498601"/>
            <a:ext cx="4556759" cy="4344944"/>
          </a:xfrm>
        </p:spPr>
        <p:txBody>
          <a:bodyPr/>
          <a:lstStyle/>
          <a:p>
            <a:pPr marL="142875" lvl="1" indent="0" algn="just">
              <a:buNone/>
            </a:pPr>
            <a:r>
              <a:rPr lang="en-CA" altLang="en-US" sz="1800" dirty="0">
                <a:latin typeface="Century Gothic" panose="020B0502020202020204" pitchFamily="34" charset="0"/>
              </a:rPr>
              <a:t>External Threats:</a:t>
            </a:r>
          </a:p>
          <a:p>
            <a:pPr lvl="2" algn="just"/>
            <a:r>
              <a:rPr lang="en-US" sz="1600" dirty="0">
                <a:latin typeface="Century Gothic" panose="020B0502020202020204" pitchFamily="34" charset="0"/>
              </a:rPr>
              <a:t>Viruses, worms, and Trojan horses</a:t>
            </a:r>
          </a:p>
          <a:p>
            <a:pPr lvl="2" algn="just"/>
            <a:r>
              <a:rPr lang="en-US" sz="1600" dirty="0">
                <a:latin typeface="Century Gothic" panose="020B0502020202020204" pitchFamily="34" charset="0"/>
              </a:rPr>
              <a:t>Spyware and adware</a:t>
            </a:r>
          </a:p>
          <a:p>
            <a:pPr lvl="2" algn="just"/>
            <a:r>
              <a:rPr lang="en-US" sz="1600" dirty="0">
                <a:latin typeface="Century Gothic" panose="020B0502020202020204" pitchFamily="34" charset="0"/>
              </a:rPr>
              <a:t>Zero-day attacks</a:t>
            </a:r>
          </a:p>
          <a:p>
            <a:pPr lvl="2" algn="just"/>
            <a:r>
              <a:rPr lang="en-US" sz="1600" dirty="0">
                <a:latin typeface="Century Gothic" panose="020B0502020202020204" pitchFamily="34" charset="0"/>
              </a:rPr>
              <a:t>Threat Actor attacks</a:t>
            </a:r>
          </a:p>
          <a:p>
            <a:pPr lvl="2" algn="just"/>
            <a:r>
              <a:rPr lang="en-US" sz="1600" dirty="0">
                <a:latin typeface="Century Gothic" panose="020B0502020202020204" pitchFamily="34" charset="0"/>
              </a:rPr>
              <a:t>Denial of service attacks</a:t>
            </a:r>
          </a:p>
          <a:p>
            <a:pPr lvl="2" algn="just"/>
            <a:r>
              <a:rPr lang="en-US" sz="1600" dirty="0">
                <a:latin typeface="Century Gothic" panose="020B0502020202020204" pitchFamily="34" charset="0"/>
              </a:rPr>
              <a:t>Data interception and theft</a:t>
            </a:r>
          </a:p>
          <a:p>
            <a:pPr lvl="2" algn="just"/>
            <a:r>
              <a:rPr lang="en-US" sz="1600" dirty="0">
                <a:latin typeface="Century Gothic" panose="020B0502020202020204" pitchFamily="34" charset="0"/>
              </a:rPr>
              <a:t>Identity theft</a:t>
            </a:r>
          </a:p>
          <a:p>
            <a:pPr lvl="1" algn="just"/>
            <a:endParaRPr lang="en-CA" altLang="en-US" sz="1800" dirty="0">
              <a:latin typeface="Century Gothic" panose="020B0502020202020204" pitchFamily="34" charset="0"/>
            </a:endParaRPr>
          </a:p>
          <a:p>
            <a:pPr marL="142875" lvl="1" indent="0" algn="just">
              <a:buNone/>
            </a:pPr>
            <a:r>
              <a:rPr lang="en-CA" altLang="en-US" sz="1800" dirty="0">
                <a:latin typeface="Century Gothic" panose="020B0502020202020204" pitchFamily="34" charset="0"/>
              </a:rPr>
              <a:t>Internal Threats:</a:t>
            </a:r>
          </a:p>
          <a:p>
            <a:pPr lvl="2" algn="just"/>
            <a:r>
              <a:rPr lang="en-US" sz="1600" dirty="0">
                <a:latin typeface="Century Gothic" panose="020B0502020202020204" pitchFamily="34" charset="0"/>
              </a:rPr>
              <a:t>lost or stolen devices</a:t>
            </a:r>
          </a:p>
          <a:p>
            <a:pPr lvl="2" algn="just"/>
            <a:r>
              <a:rPr lang="en-US" sz="1600" dirty="0">
                <a:latin typeface="Century Gothic" panose="020B0502020202020204" pitchFamily="34" charset="0"/>
              </a:rPr>
              <a:t>accidental misuse by employees</a:t>
            </a:r>
          </a:p>
          <a:p>
            <a:pPr lvl="2" algn="just"/>
            <a:r>
              <a:rPr lang="en-US" sz="1600" dirty="0">
                <a:latin typeface="Century Gothic" panose="020B0502020202020204" pitchFamily="34" charset="0"/>
              </a:rPr>
              <a:t>malicious employees</a:t>
            </a:r>
            <a:endParaRPr lang="en-US" sz="1600" b="1" dirty="0">
              <a:latin typeface="Century Gothic" panose="020B0502020202020204" pitchFamily="34" charset="0"/>
            </a:endParaRPr>
          </a:p>
        </p:txBody>
      </p:sp>
      <p:sp>
        <p:nvSpPr>
          <p:cNvPr id="13314" name="Title 1"/>
          <p:cNvSpPr>
            <a:spLocks noGrp="1"/>
          </p:cNvSpPr>
          <p:nvPr>
            <p:ph type="title"/>
          </p:nvPr>
        </p:nvSpPr>
        <p:spPr>
          <a:xfrm>
            <a:off x="87550" y="898644"/>
            <a:ext cx="5123043" cy="757551"/>
          </a:xfrm>
        </p:spPr>
        <p:txBody>
          <a:bodyPr/>
          <a:lstStyle/>
          <a:p>
            <a:r>
              <a:rPr lang="en-US" altLang="en-US" sz="1600" dirty="0"/>
              <a:t>Network Security</a:t>
            </a:r>
            <a:br>
              <a:rPr lang="en-US" altLang="en-US" dirty="0"/>
            </a:br>
            <a:r>
              <a:rPr lang="en-US" altLang="en-US" dirty="0" err="1"/>
              <a:t>Security</a:t>
            </a:r>
            <a:r>
              <a:rPr lang="en-US" altLang="en-US" dirty="0"/>
              <a:t> Threats (Cont.)</a:t>
            </a:r>
            <a:endParaRPr lang="en-CA" altLang="en-US" dirty="0"/>
          </a:p>
        </p:txBody>
      </p:sp>
      <p:pic>
        <p:nvPicPr>
          <p:cNvPr id="2" name="Picture 1"/>
          <p:cNvPicPr>
            <a:picLocks noChangeAspect="1"/>
          </p:cNvPicPr>
          <p:nvPr/>
        </p:nvPicPr>
        <p:blipFill>
          <a:blip r:embed="rId3"/>
          <a:stretch>
            <a:fillRect/>
          </a:stretch>
        </p:blipFill>
        <p:spPr>
          <a:xfrm>
            <a:off x="346165" y="2179972"/>
            <a:ext cx="4058196" cy="2982203"/>
          </a:xfrm>
          <a:prstGeom prst="rect">
            <a:avLst/>
          </a:prstGeom>
        </p:spPr>
      </p:pic>
    </p:spTree>
    <p:extLst>
      <p:ext uri="{BB962C8B-B14F-4D97-AF65-F5344CB8AC3E}">
        <p14:creationId xmlns:p14="http://schemas.microsoft.com/office/powerpoint/2010/main" val="236275727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572001" y="1774940"/>
            <a:ext cx="4410247" cy="3114446"/>
          </a:xfrm>
        </p:spPr>
        <p:txBody>
          <a:bodyPr/>
          <a:lstStyle/>
          <a:p>
            <a:pPr marL="0" indent="0" algn="just">
              <a:buNone/>
            </a:pPr>
            <a:r>
              <a:rPr lang="en-CA" altLang="en-US" sz="2400" dirty="0">
                <a:latin typeface="Century Gothic" panose="020B0502020202020204" pitchFamily="34" charset="0"/>
              </a:rPr>
              <a:t>Security must be implemented in multiple layers using more than one security solution.</a:t>
            </a:r>
          </a:p>
          <a:p>
            <a:pPr marL="0" indent="0" algn="just">
              <a:buNone/>
            </a:pPr>
            <a:r>
              <a:rPr lang="en-CA" altLang="en-US" sz="2400" dirty="0">
                <a:latin typeface="Century Gothic" panose="020B0502020202020204" pitchFamily="34" charset="0"/>
              </a:rPr>
              <a:t>Network security components for home or small office network:</a:t>
            </a:r>
          </a:p>
          <a:p>
            <a:pPr lvl="2" algn="just"/>
            <a:r>
              <a:rPr lang="en-CA" altLang="en-US" sz="1400" dirty="0">
                <a:latin typeface="Century Gothic" panose="020B0502020202020204" pitchFamily="34" charset="0"/>
              </a:rPr>
              <a:t>Antivirus and antispyware software should be installed on end devices.</a:t>
            </a:r>
          </a:p>
          <a:p>
            <a:pPr lvl="2" algn="just"/>
            <a:r>
              <a:rPr lang="en-CA" altLang="en-US" sz="1400" dirty="0">
                <a:latin typeface="Century Gothic" panose="020B0502020202020204" pitchFamily="34" charset="0"/>
              </a:rPr>
              <a:t>Firewall filtering used to block unauthorized access to the network.</a:t>
            </a:r>
          </a:p>
          <a:p>
            <a:pPr marL="142875" lvl="1" indent="0">
              <a:buNone/>
            </a:pPr>
            <a:endParaRPr lang="en-CA" altLang="en-US" sz="1600" dirty="0">
              <a:latin typeface="Century Gothic" panose="020B0502020202020204" pitchFamily="34" charset="0"/>
            </a:endParaRPr>
          </a:p>
          <a:p>
            <a:pPr marL="261937" lvl="2" indent="0">
              <a:buNone/>
            </a:pPr>
            <a:endParaRPr lang="en-CA" altLang="en-US" sz="3200" dirty="0">
              <a:latin typeface="Century Gothic" panose="020B0502020202020204" pitchFamily="34" charset="0"/>
            </a:endParaRPr>
          </a:p>
        </p:txBody>
      </p:sp>
      <p:sp>
        <p:nvSpPr>
          <p:cNvPr id="13314" name="Title 1"/>
          <p:cNvSpPr>
            <a:spLocks noGrp="1"/>
          </p:cNvSpPr>
          <p:nvPr>
            <p:ph type="title"/>
          </p:nvPr>
        </p:nvSpPr>
        <p:spPr>
          <a:xfrm>
            <a:off x="87549" y="898644"/>
            <a:ext cx="4261426" cy="757551"/>
          </a:xfrm>
        </p:spPr>
        <p:txBody>
          <a:bodyPr/>
          <a:lstStyle/>
          <a:p>
            <a:r>
              <a:rPr lang="en-US" altLang="en-US" sz="1600" dirty="0"/>
              <a:t>Network Security</a:t>
            </a:r>
            <a:br>
              <a:rPr lang="en-US" altLang="en-US" dirty="0"/>
            </a:br>
            <a:r>
              <a:rPr lang="en-US" altLang="en-US" dirty="0"/>
              <a:t>Security Solutions</a:t>
            </a:r>
            <a:endParaRPr lang="en-CA" altLang="en-US" dirty="0"/>
          </a:p>
        </p:txBody>
      </p:sp>
      <p:pic>
        <p:nvPicPr>
          <p:cNvPr id="3" name="Picture 2"/>
          <p:cNvPicPr>
            <a:picLocks noChangeAspect="1"/>
          </p:cNvPicPr>
          <p:nvPr/>
        </p:nvPicPr>
        <p:blipFill>
          <a:blip r:embed="rId3"/>
          <a:stretch>
            <a:fillRect/>
          </a:stretch>
        </p:blipFill>
        <p:spPr>
          <a:xfrm>
            <a:off x="87549" y="1737996"/>
            <a:ext cx="4261427" cy="3514682"/>
          </a:xfrm>
          <a:prstGeom prst="rect">
            <a:avLst/>
          </a:prstGeom>
        </p:spPr>
      </p:pic>
    </p:spTree>
    <p:extLst>
      <p:ext uri="{BB962C8B-B14F-4D97-AF65-F5344CB8AC3E}">
        <p14:creationId xmlns:p14="http://schemas.microsoft.com/office/powerpoint/2010/main" val="254234497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311537" y="1890184"/>
            <a:ext cx="4744914" cy="3166997"/>
          </a:xfrm>
        </p:spPr>
        <p:txBody>
          <a:bodyPr/>
          <a:lstStyle/>
          <a:p>
            <a:pPr marL="142875" lvl="1" indent="0" algn="just">
              <a:buNone/>
            </a:pPr>
            <a:r>
              <a:rPr lang="en-CA" altLang="en-US" dirty="0">
                <a:latin typeface="Century Gothic" panose="020B0502020202020204" pitchFamily="34" charset="0"/>
              </a:rPr>
              <a:t>Larger networks have additional security requirements:</a:t>
            </a:r>
          </a:p>
          <a:p>
            <a:pPr lvl="2" algn="just"/>
            <a:r>
              <a:rPr lang="en-CA" altLang="en-US" dirty="0">
                <a:latin typeface="Century Gothic" panose="020B0502020202020204" pitchFamily="34" charset="0"/>
              </a:rPr>
              <a:t>Dedicated firewall system</a:t>
            </a:r>
          </a:p>
          <a:p>
            <a:pPr lvl="2" algn="just"/>
            <a:r>
              <a:rPr lang="en-CA" altLang="en-US" dirty="0">
                <a:latin typeface="Century Gothic" panose="020B0502020202020204" pitchFamily="34" charset="0"/>
              </a:rPr>
              <a:t>Access control lists (ACL) </a:t>
            </a:r>
          </a:p>
          <a:p>
            <a:pPr lvl="2" algn="just"/>
            <a:r>
              <a:rPr lang="en-CA" altLang="en-US" dirty="0">
                <a:latin typeface="Century Gothic" panose="020B0502020202020204" pitchFamily="34" charset="0"/>
              </a:rPr>
              <a:t>Intrusion prevention systems (IPS)</a:t>
            </a:r>
          </a:p>
          <a:p>
            <a:pPr lvl="2" algn="just"/>
            <a:r>
              <a:rPr lang="en-CA" altLang="en-US" dirty="0">
                <a:latin typeface="Century Gothic" panose="020B0502020202020204" pitchFamily="34" charset="0"/>
              </a:rPr>
              <a:t>Virtual private networks (VPN)</a:t>
            </a:r>
          </a:p>
          <a:p>
            <a:pPr marL="142875" lvl="1" indent="0" algn="just">
              <a:buNone/>
            </a:pPr>
            <a:r>
              <a:rPr lang="en-US" dirty="0">
                <a:latin typeface="Century Gothic" panose="020B0502020202020204" pitchFamily="34" charset="0"/>
              </a:rPr>
              <a:t>The study of network security starts with a clear understanding of the underlying switching and routing infrastructure.</a:t>
            </a:r>
            <a:endParaRPr lang="en-CA" altLang="en-US" dirty="0">
              <a:latin typeface="Century Gothic" panose="020B0502020202020204" pitchFamily="34" charset="0"/>
            </a:endParaRPr>
          </a:p>
          <a:p>
            <a:pPr marL="261937" lvl="2" indent="0">
              <a:buNone/>
            </a:pPr>
            <a:endParaRPr lang="en-CA" altLang="en-US" sz="2800" dirty="0">
              <a:latin typeface="Century Gothic" panose="020B0502020202020204" pitchFamily="34" charset="0"/>
            </a:endParaRPr>
          </a:p>
        </p:txBody>
      </p:sp>
      <p:sp>
        <p:nvSpPr>
          <p:cNvPr id="13314" name="Title 1"/>
          <p:cNvSpPr>
            <a:spLocks noGrp="1"/>
          </p:cNvSpPr>
          <p:nvPr>
            <p:ph type="title"/>
          </p:nvPr>
        </p:nvSpPr>
        <p:spPr>
          <a:xfrm>
            <a:off x="87550" y="1121969"/>
            <a:ext cx="4697810" cy="757551"/>
          </a:xfrm>
        </p:spPr>
        <p:txBody>
          <a:bodyPr/>
          <a:lstStyle/>
          <a:p>
            <a:r>
              <a:rPr lang="en-US" altLang="en-US" sz="1600" dirty="0"/>
              <a:t>Network Security</a:t>
            </a:r>
            <a:br>
              <a:rPr lang="en-US" altLang="en-US" dirty="0"/>
            </a:br>
            <a:r>
              <a:rPr lang="en-US" altLang="en-US" dirty="0" err="1"/>
              <a:t>Security</a:t>
            </a:r>
            <a:r>
              <a:rPr lang="en-US" altLang="en-US" dirty="0"/>
              <a:t> Solutions (Cont.)</a:t>
            </a:r>
            <a:endParaRPr lang="en-CA" altLang="en-US" dirty="0"/>
          </a:p>
        </p:txBody>
      </p:sp>
      <p:pic>
        <p:nvPicPr>
          <p:cNvPr id="3" name="Picture 2"/>
          <p:cNvPicPr>
            <a:picLocks noChangeAspect="1"/>
          </p:cNvPicPr>
          <p:nvPr/>
        </p:nvPicPr>
        <p:blipFill>
          <a:blip r:embed="rId3"/>
          <a:stretch>
            <a:fillRect/>
          </a:stretch>
        </p:blipFill>
        <p:spPr>
          <a:xfrm>
            <a:off x="87550" y="1800820"/>
            <a:ext cx="4223989" cy="3483804"/>
          </a:xfrm>
          <a:prstGeom prst="rect">
            <a:avLst/>
          </a:prstGeom>
        </p:spPr>
      </p:pic>
    </p:spTree>
    <p:extLst>
      <p:ext uri="{BB962C8B-B14F-4D97-AF65-F5344CB8AC3E}">
        <p14:creationId xmlns:p14="http://schemas.microsoft.com/office/powerpoint/2010/main" val="4388735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1.7 Network Security</a:t>
            </a:r>
            <a:endParaRPr lang="en-US" altLang="en-US" sz="5400" dirty="0"/>
          </a:p>
        </p:txBody>
      </p:sp>
    </p:spTree>
    <p:custDataLst>
      <p:tags r:id="rId1"/>
    </p:custDataLst>
    <p:extLst>
      <p:ext uri="{BB962C8B-B14F-4D97-AF65-F5344CB8AC3E}">
        <p14:creationId xmlns:p14="http://schemas.microsoft.com/office/powerpoint/2010/main" val="201168259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959350" y="2688431"/>
            <a:ext cx="3854450" cy="1481138"/>
          </a:xfrm>
        </p:spPr>
        <p:txBody>
          <a:bodyPr/>
          <a:lstStyle/>
          <a:p>
            <a:pPr algn="ctr" eaLnBrk="1" hangingPunct="1"/>
            <a:r>
              <a:rPr lang="en-US" sz="2400" dirty="0"/>
              <a:t>1.9 The IT Professional</a:t>
            </a:r>
            <a:endParaRPr lang="en-US" sz="2400" dirty="0">
              <a:solidFill>
                <a:srgbClr val="00B0F0"/>
              </a:solidFill>
            </a:endParaRPr>
          </a:p>
        </p:txBody>
      </p:sp>
    </p:spTree>
    <p:extLst>
      <p:ext uri="{BB962C8B-B14F-4D97-AF65-F5344CB8AC3E}">
        <p14:creationId xmlns:p14="http://schemas.microsoft.com/office/powerpoint/2010/main" val="2758962901"/>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274320" y="2711708"/>
            <a:ext cx="8702040" cy="3566677"/>
          </a:xfrm>
        </p:spPr>
        <p:txBody>
          <a:bodyPr/>
          <a:lstStyle/>
          <a:p>
            <a:pPr marL="142875" lvl="1" indent="0" algn="just">
              <a:buNone/>
            </a:pPr>
            <a:r>
              <a:rPr lang="en-US" sz="1800" dirty="0">
                <a:latin typeface="Century Gothic" panose="020B0502020202020204" pitchFamily="34" charset="0"/>
              </a:rPr>
              <a:t>The Cisco Certified Network Associate (CCNA) certification: </a:t>
            </a:r>
          </a:p>
          <a:p>
            <a:pPr lvl="2" algn="just">
              <a:buFont typeface="Arial" panose="020B0604020202020204" pitchFamily="34" charset="0"/>
              <a:buChar char="•"/>
            </a:pPr>
            <a:r>
              <a:rPr lang="en-US" sz="1800" dirty="0">
                <a:latin typeface="Century Gothic" panose="020B0502020202020204" pitchFamily="34" charset="0"/>
              </a:rPr>
              <a:t>demonstrates that you have a knowledge of foundational technologies </a:t>
            </a:r>
          </a:p>
          <a:p>
            <a:pPr lvl="2" algn="just">
              <a:buFont typeface="Arial" panose="020B0604020202020204" pitchFamily="34" charset="0"/>
              <a:buChar char="•"/>
            </a:pPr>
            <a:r>
              <a:rPr lang="en-US" sz="1800" dirty="0">
                <a:latin typeface="Century Gothic" panose="020B0502020202020204" pitchFamily="34" charset="0"/>
              </a:rPr>
              <a:t>ensures you stay relevant with skills needed for the adoption of next-generation technologies.</a:t>
            </a:r>
          </a:p>
          <a:p>
            <a:pPr marL="142875" lvl="1" indent="0" algn="just">
              <a:buNone/>
            </a:pPr>
            <a:r>
              <a:rPr lang="en-US" sz="1800" dirty="0">
                <a:latin typeface="Century Gothic" panose="020B0502020202020204" pitchFamily="34" charset="0"/>
              </a:rPr>
              <a:t>The new CCNA focus:</a:t>
            </a:r>
          </a:p>
          <a:p>
            <a:pPr lvl="2" algn="just">
              <a:buFont typeface="Arial" panose="020B0604020202020204" pitchFamily="34" charset="0"/>
              <a:buChar char="•"/>
            </a:pPr>
            <a:r>
              <a:rPr lang="en-US" sz="1800" dirty="0">
                <a:latin typeface="Century Gothic" panose="020B0502020202020204" pitchFamily="34" charset="0"/>
              </a:rPr>
              <a:t>IP foundation and security topics</a:t>
            </a:r>
          </a:p>
          <a:p>
            <a:pPr lvl="2" algn="just">
              <a:buFont typeface="Arial" panose="020B0604020202020204" pitchFamily="34" charset="0"/>
              <a:buChar char="•"/>
            </a:pPr>
            <a:r>
              <a:rPr lang="en-US" sz="1800" dirty="0">
                <a:latin typeface="Century Gothic" panose="020B0502020202020204" pitchFamily="34" charset="0"/>
              </a:rPr>
              <a:t>Wireless, virtualization, automation, and network programmability.</a:t>
            </a:r>
            <a:r>
              <a:rPr lang="en-CA" altLang="en-US" sz="1800" dirty="0">
                <a:latin typeface="Century Gothic" panose="020B0502020202020204" pitchFamily="34" charset="0"/>
              </a:rPr>
              <a:t> </a:t>
            </a:r>
          </a:p>
          <a:p>
            <a:pPr marL="142875" lvl="1" indent="0" algn="just">
              <a:buNone/>
            </a:pPr>
            <a:r>
              <a:rPr lang="en-US" sz="1800" dirty="0">
                <a:latin typeface="Century Gothic" panose="020B0502020202020204" pitchFamily="34" charset="0"/>
              </a:rPr>
              <a:t>New </a:t>
            </a:r>
            <a:r>
              <a:rPr lang="en-US" sz="1800" dirty="0" err="1">
                <a:latin typeface="Century Gothic" panose="020B0502020202020204" pitchFamily="34" charset="0"/>
              </a:rPr>
              <a:t>DevNet</a:t>
            </a:r>
            <a:r>
              <a:rPr lang="en-US" sz="1800" dirty="0">
                <a:latin typeface="Century Gothic" panose="020B0502020202020204" pitchFamily="34" charset="0"/>
              </a:rPr>
              <a:t> certifications at the associate, specialist and professional levels, to validate your software development skills.</a:t>
            </a:r>
          </a:p>
          <a:p>
            <a:pPr marL="142875" lvl="1" indent="0" algn="just">
              <a:buNone/>
            </a:pPr>
            <a:r>
              <a:rPr lang="en-US" sz="1800" dirty="0">
                <a:latin typeface="Century Gothic" panose="020B0502020202020204" pitchFamily="34" charset="0"/>
              </a:rPr>
              <a:t>Specialist certification validate your skills in line with your job role and interests.</a:t>
            </a:r>
            <a:endParaRPr lang="en-CA" altLang="en-US" sz="1800" dirty="0">
              <a:latin typeface="Century Gothic" panose="020B0502020202020204" pitchFamily="34" charset="0"/>
            </a:endParaRPr>
          </a:p>
        </p:txBody>
      </p:sp>
      <p:sp>
        <p:nvSpPr>
          <p:cNvPr id="13314" name="Title 1"/>
          <p:cNvSpPr>
            <a:spLocks noGrp="1"/>
          </p:cNvSpPr>
          <p:nvPr>
            <p:ph type="title"/>
          </p:nvPr>
        </p:nvSpPr>
        <p:spPr>
          <a:xfrm>
            <a:off x="91440" y="465776"/>
            <a:ext cx="5371956" cy="965772"/>
          </a:xfrm>
        </p:spPr>
        <p:txBody>
          <a:bodyPr/>
          <a:lstStyle/>
          <a:p>
            <a:r>
              <a:rPr lang="en-US" altLang="en-US" sz="1600" dirty="0"/>
              <a:t>The IT Professional</a:t>
            </a:r>
            <a:br>
              <a:rPr lang="en-US" altLang="en-US" dirty="0"/>
            </a:br>
            <a:r>
              <a:rPr lang="en-US" altLang="en-US" dirty="0"/>
              <a:t>CCNA</a:t>
            </a:r>
            <a:endParaRPr lang="en-CA" altLang="en-US" dirty="0"/>
          </a:p>
        </p:txBody>
      </p:sp>
      <p:pic>
        <p:nvPicPr>
          <p:cNvPr id="2" name="Picture 1"/>
          <p:cNvPicPr>
            <a:picLocks noChangeAspect="1"/>
          </p:cNvPicPr>
          <p:nvPr/>
        </p:nvPicPr>
        <p:blipFill>
          <a:blip r:embed="rId4"/>
          <a:stretch>
            <a:fillRect/>
          </a:stretch>
        </p:blipFill>
        <p:spPr>
          <a:xfrm>
            <a:off x="1852473" y="1067786"/>
            <a:ext cx="6377127" cy="1520003"/>
          </a:xfrm>
          <a:prstGeom prst="rect">
            <a:avLst/>
          </a:prstGeom>
        </p:spPr>
      </p:pic>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B2D51DA7-5DA8-A682-6F88-A67B19ED4D5A}"/>
                  </a:ext>
                </a:extLst>
              </p14:cNvPr>
              <p14:cNvContentPartPr/>
              <p14:nvPr/>
            </p14:nvContentPartPr>
            <p14:xfrm>
              <a:off x="7099200" y="1696680"/>
              <a:ext cx="286200" cy="360"/>
            </p14:xfrm>
          </p:contentPart>
        </mc:Choice>
        <mc:Fallback xmlns="">
          <p:pic>
            <p:nvPicPr>
              <p:cNvPr id="22" name="Ink 21">
                <a:extLst>
                  <a:ext uri="{FF2B5EF4-FFF2-40B4-BE49-F238E27FC236}">
                    <a16:creationId xmlns:a16="http://schemas.microsoft.com/office/drawing/2014/main" id="{B2D51DA7-5DA8-A682-6F88-A67B19ED4D5A}"/>
                  </a:ext>
                </a:extLst>
              </p:cNvPr>
              <p:cNvPicPr/>
              <p:nvPr/>
            </p:nvPicPr>
            <p:blipFill>
              <a:blip r:embed="rId6"/>
              <a:stretch>
                <a:fillRect/>
              </a:stretch>
            </p:blipFill>
            <p:spPr>
              <a:xfrm>
                <a:off x="7089840" y="1687320"/>
                <a:ext cx="304920" cy="19080"/>
              </a:xfrm>
              <a:prstGeom prst="rect">
                <a:avLst/>
              </a:prstGeom>
            </p:spPr>
          </p:pic>
        </mc:Fallback>
      </mc:AlternateContent>
    </p:spTree>
    <p:custDataLst>
      <p:tags r:id="rId1"/>
    </p:custDataLst>
    <p:extLst>
      <p:ext uri="{BB962C8B-B14F-4D97-AF65-F5344CB8AC3E}">
        <p14:creationId xmlns:p14="http://schemas.microsoft.com/office/powerpoint/2010/main" val="70941414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948517" y="1056628"/>
            <a:ext cx="4043083" cy="2626311"/>
          </a:xfrm>
        </p:spPr>
        <p:txBody>
          <a:bodyPr/>
          <a:lstStyle/>
          <a:p>
            <a:pPr marL="0" indent="0" algn="just">
              <a:buNone/>
            </a:pPr>
            <a:r>
              <a:rPr lang="en-US" dirty="0">
                <a:latin typeface="Century Gothic" panose="020B0502020202020204" pitchFamily="34" charset="0"/>
              </a:rPr>
              <a:t>At </a:t>
            </a:r>
            <a:r>
              <a:rPr lang="en-US" dirty="0">
                <a:latin typeface="Century Gothic" panose="020B0502020202020204" pitchFamily="34" charset="0"/>
                <a:hlinkClick r:id="rId3"/>
              </a:rPr>
              <a:t>www.netacad.com</a:t>
            </a:r>
            <a:r>
              <a:rPr lang="en-US" dirty="0">
                <a:latin typeface="Century Gothic" panose="020B0502020202020204" pitchFamily="34" charset="0"/>
              </a:rPr>
              <a:t> you can click the Careers menu and then select Employment opportunities. </a:t>
            </a:r>
          </a:p>
          <a:p>
            <a:pPr lvl="1" algn="just"/>
            <a:r>
              <a:rPr lang="en-US" dirty="0">
                <a:latin typeface="Century Gothic" panose="020B0502020202020204" pitchFamily="34" charset="0"/>
              </a:rPr>
              <a:t>Find employment opportunities by using the Talent Bridge Matching Engine.</a:t>
            </a:r>
          </a:p>
          <a:p>
            <a:pPr lvl="1" algn="just"/>
            <a:r>
              <a:rPr lang="en-US" dirty="0">
                <a:latin typeface="Century Gothic" panose="020B0502020202020204" pitchFamily="34" charset="0"/>
              </a:rPr>
              <a:t>Search for jobs with Cisco, Cisco partners and distributors seeking Cisco Networking Academy students and alumni.</a:t>
            </a:r>
            <a:endParaRPr lang="en-CA" altLang="en-US" dirty="0">
              <a:solidFill>
                <a:srgbClr val="000000"/>
              </a:solidFill>
              <a:latin typeface="Century Gothic" panose="020B0502020202020204" pitchFamily="34" charset="0"/>
            </a:endParaRPr>
          </a:p>
        </p:txBody>
      </p:sp>
      <p:sp>
        <p:nvSpPr>
          <p:cNvPr id="13314" name="Title 1"/>
          <p:cNvSpPr>
            <a:spLocks noGrp="1"/>
          </p:cNvSpPr>
          <p:nvPr>
            <p:ph type="title"/>
          </p:nvPr>
        </p:nvSpPr>
        <p:spPr>
          <a:xfrm>
            <a:off x="87550" y="898643"/>
            <a:ext cx="4556169" cy="926016"/>
          </a:xfrm>
        </p:spPr>
        <p:txBody>
          <a:bodyPr/>
          <a:lstStyle/>
          <a:p>
            <a:r>
              <a:rPr lang="en-US" altLang="en-US" sz="1600" dirty="0"/>
              <a:t>The IT Professional</a:t>
            </a:r>
            <a:br>
              <a:rPr lang="en-US" altLang="en-US" dirty="0"/>
            </a:br>
            <a:r>
              <a:rPr lang="en-US" altLang="en-US" dirty="0"/>
              <a:t>Networking Jobs</a:t>
            </a:r>
            <a:endParaRPr lang="en-CA" altLang="en-US" dirty="0"/>
          </a:p>
        </p:txBody>
      </p:sp>
      <p:pic>
        <p:nvPicPr>
          <p:cNvPr id="4" name="Picture 3"/>
          <p:cNvPicPr>
            <a:picLocks noChangeAspect="1"/>
          </p:cNvPicPr>
          <p:nvPr/>
        </p:nvPicPr>
        <p:blipFill>
          <a:blip r:embed="rId4"/>
          <a:stretch>
            <a:fillRect/>
          </a:stretch>
        </p:blipFill>
        <p:spPr>
          <a:xfrm>
            <a:off x="44115" y="2095464"/>
            <a:ext cx="4643037" cy="2937314"/>
          </a:xfrm>
          <a:prstGeom prst="rect">
            <a:avLst/>
          </a:prstGeom>
        </p:spPr>
      </p:pic>
    </p:spTree>
    <p:extLst>
      <p:ext uri="{BB962C8B-B14F-4D97-AF65-F5344CB8AC3E}">
        <p14:creationId xmlns:p14="http://schemas.microsoft.com/office/powerpoint/2010/main" val="361580632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1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280166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1656195"/>
            <a:ext cx="8853286" cy="1470123"/>
          </a:xfrm>
        </p:spPr>
        <p:txBody>
          <a:bodyPr/>
          <a:lstStyle/>
          <a:p>
            <a:pPr marL="0" indent="0" algn="just">
              <a:buNone/>
            </a:pPr>
            <a:endParaRPr lang="en-US" sz="2800" dirty="0">
              <a:latin typeface="Century Gothic" panose="020B0502020202020204" pitchFamily="34" charset="0"/>
            </a:endParaRPr>
          </a:p>
          <a:p>
            <a:pPr marL="0" indent="0" algn="just">
              <a:buNone/>
            </a:pPr>
            <a:r>
              <a:rPr lang="en-US" sz="2000" dirty="0">
                <a:latin typeface="Century Gothic" panose="020B0502020202020204" pitchFamily="34" charset="0"/>
              </a:rPr>
              <a:t>Communication is almost as important to us as our reliance on air, water, food, and shelter. </a:t>
            </a:r>
          </a:p>
          <a:p>
            <a:pPr marL="0" indent="0" algn="just">
              <a:buNone/>
            </a:pPr>
            <a:endParaRPr lang="en-US" sz="2000" dirty="0">
              <a:latin typeface="Century Gothic" panose="020B0502020202020204" pitchFamily="34" charset="0"/>
            </a:endParaRPr>
          </a:p>
          <a:p>
            <a:pPr marL="0" indent="0" algn="just">
              <a:buNone/>
            </a:pPr>
            <a:r>
              <a:rPr lang="en-US" sz="2000" dirty="0">
                <a:latin typeface="Century Gothic" panose="020B0502020202020204" pitchFamily="34" charset="0"/>
              </a:rPr>
              <a:t>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6" y="920617"/>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800" dirty="0">
                <a:latin typeface="Century Gothic" panose="020B0502020202020204" pitchFamily="34" charset="0"/>
              </a:rPr>
              <a:t>Networking Today</a:t>
            </a:r>
            <a:br>
              <a:rPr lang="en-US" altLang="en-US" sz="2800" dirty="0">
                <a:latin typeface="Century Gothic" panose="020B0502020202020204" pitchFamily="34" charset="0"/>
              </a:rPr>
            </a:br>
            <a:r>
              <a:rPr lang="en-US" altLang="en-US" sz="2800" dirty="0">
                <a:latin typeface="Century Gothic" panose="020B0502020202020204" pitchFamily="34" charset="0"/>
              </a:rPr>
              <a:t>Networks Connect Us</a:t>
            </a:r>
          </a:p>
        </p:txBody>
      </p:sp>
    </p:spTree>
    <p:custDataLst>
      <p:tags r:id="rId1"/>
    </p:custDataLst>
    <p:extLst>
      <p:ext uri="{BB962C8B-B14F-4D97-AF65-F5344CB8AC3E}">
        <p14:creationId xmlns:p14="http://schemas.microsoft.com/office/powerpoint/2010/main" val="18831903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algn="just"/>
            <a:r>
              <a:rPr lang="en-US" sz="2000" dirty="0">
                <a:latin typeface="Century Gothic" panose="020B0502020202020204" pitchFamily="34" charset="0"/>
              </a:rPr>
              <a:t>Explain how multiple networks are used in everyday life.</a:t>
            </a:r>
          </a:p>
          <a:p>
            <a:pPr algn="just"/>
            <a:r>
              <a:rPr lang="en-US" sz="2000" dirty="0">
                <a:latin typeface="Century Gothic" panose="020B0502020202020204" pitchFamily="34" charset="0"/>
              </a:rPr>
              <a:t>Describe the topologies and devices used in a small to medium-sized business network.</a:t>
            </a:r>
          </a:p>
          <a:p>
            <a:pPr algn="just"/>
            <a:r>
              <a:rPr lang="en-US" sz="2000" dirty="0">
                <a:latin typeface="Century Gothic" panose="020B0502020202020204" pitchFamily="34" charset="0"/>
              </a:rPr>
              <a:t>Explain the basic characteristics of a network that supports communication in a small to medium-sized business.</a:t>
            </a:r>
          </a:p>
          <a:p>
            <a:pPr algn="just"/>
            <a:r>
              <a:rPr lang="en-US" sz="2000" dirty="0">
                <a:latin typeface="Century Gothic" panose="020B0502020202020204" pitchFamily="34" charset="0"/>
              </a:rPr>
              <a:t>Explain trends in networking that will affect the use of networks in small to medium-sized businesses.</a:t>
            </a:r>
          </a:p>
          <a:p>
            <a:pPr algn="just"/>
            <a:r>
              <a:rPr lang="en-US" sz="2000" dirty="0">
                <a:latin typeface="Century Gothic" panose="020B0502020202020204" pitchFamily="34" charset="0"/>
              </a:rPr>
              <a:t>Explain network security threats and its solutions</a:t>
            </a:r>
          </a:p>
          <a:p>
            <a:pPr algn="just"/>
            <a:endParaRPr lang="en-US" sz="2000" dirty="0">
              <a:latin typeface="Century Gothic" panose="020B0502020202020204" pitchFamily="34" charset="0"/>
            </a:endParaRPr>
          </a:p>
          <a:p>
            <a:endParaRPr lang="en-US" dirty="0"/>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3772728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3132125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Century Gothic" panose="020B0502020202020204" pitchFamily="34" charset="0"/>
              </a:rPr>
              <a:t>Basic Switch and End Device Configurations</a:t>
            </a:r>
          </a:p>
        </p:txBody>
      </p:sp>
      <p:sp>
        <p:nvSpPr>
          <p:cNvPr id="5" name="Text Box 3"/>
          <p:cNvSpPr txBox="1">
            <a:spLocks noGrp="1" noChangeArrowheads="1"/>
          </p:cNvSpPr>
          <p:nvPr>
            <p:ph type="title"/>
          </p:nvPr>
        </p:nvSpPr>
        <p:spPr bwMode="auto">
          <a:xfrm>
            <a:off x="2001791" y="671748"/>
            <a:ext cx="4764867"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1614786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0628" y="1477953"/>
            <a:ext cx="4455143" cy="2290254"/>
          </a:xfrm>
        </p:spPr>
        <p:txBody>
          <a:bodyPr/>
          <a:lstStyle/>
          <a:p>
            <a:r>
              <a:rPr lang="en-US" dirty="0">
                <a:latin typeface="Century Gothic" panose="020B0502020202020204" pitchFamily="34" charset="0"/>
              </a:rPr>
              <a:t>Network has no boundary and supports the way we:</a:t>
            </a:r>
          </a:p>
          <a:p>
            <a:pPr marL="742950" lvl="1" indent="-285750">
              <a:buFont typeface="Arial" panose="020B0604020202020204" pitchFamily="34" charset="0"/>
              <a:buChar char="•"/>
            </a:pPr>
            <a:r>
              <a:rPr lang="en-US" sz="1800" dirty="0">
                <a:latin typeface="Century Gothic" panose="020B0502020202020204" pitchFamily="34" charset="0"/>
              </a:rPr>
              <a:t>Learn</a:t>
            </a:r>
          </a:p>
          <a:p>
            <a:pPr marL="742950" lvl="1" indent="-285750">
              <a:buFont typeface="Arial" panose="020B0604020202020204" pitchFamily="34" charset="0"/>
              <a:buChar char="•"/>
            </a:pPr>
            <a:r>
              <a:rPr lang="en-US" sz="1800" dirty="0">
                <a:latin typeface="Century Gothic" panose="020B0502020202020204" pitchFamily="34" charset="0"/>
              </a:rPr>
              <a:t>Communicate</a:t>
            </a:r>
          </a:p>
          <a:p>
            <a:pPr marL="742950" lvl="1" indent="-285750">
              <a:buFont typeface="Arial" panose="020B0604020202020204" pitchFamily="34" charset="0"/>
              <a:buChar char="•"/>
            </a:pPr>
            <a:r>
              <a:rPr lang="en-US" sz="1800" dirty="0">
                <a:latin typeface="Century Gothic" panose="020B0502020202020204" pitchFamily="34" charset="0"/>
              </a:rPr>
              <a:t>Work</a:t>
            </a:r>
          </a:p>
          <a:p>
            <a:pPr marL="742950" lvl="1" indent="-285750">
              <a:buFont typeface="Arial" panose="020B0604020202020204" pitchFamily="34" charset="0"/>
              <a:buChar char="•"/>
            </a:pPr>
            <a:r>
              <a:rPr lang="en-US" sz="1800" dirty="0">
                <a:latin typeface="Century Gothic" panose="020B0502020202020204" pitchFamily="34" charset="0"/>
              </a:rPr>
              <a:t>Play</a:t>
            </a:r>
          </a:p>
          <a:p>
            <a:endParaRPr lang="en-US" sz="2800" dirty="0">
              <a:latin typeface="Century Gothic" panose="020B0502020202020204" pitchFamily="34" charset="0"/>
            </a:endParaRPr>
          </a:p>
        </p:txBody>
      </p:sp>
      <p:sp>
        <p:nvSpPr>
          <p:cNvPr id="21505" name="Rectangle 2"/>
          <p:cNvSpPr>
            <a:spLocks noGrp="1" noChangeArrowheads="1"/>
          </p:cNvSpPr>
          <p:nvPr>
            <p:ph type="title"/>
          </p:nvPr>
        </p:nvSpPr>
        <p:spPr/>
        <p:txBody>
          <a:bodyPr/>
          <a:lstStyle/>
          <a:p>
            <a:pPr eaLnBrk="1" hangingPunct="1"/>
            <a:r>
              <a:rPr lang="en-US" sz="1800" dirty="0">
                <a:latin typeface="Arial" charset="0"/>
              </a:rPr>
              <a:t>Globally Connected</a:t>
            </a:r>
            <a:br>
              <a:rPr lang="en-US" dirty="0">
                <a:latin typeface="Arial" charset="0"/>
              </a:rPr>
            </a:br>
            <a:r>
              <a:rPr lang="en-US" dirty="0">
                <a:latin typeface="Arial" charset="0"/>
              </a:rPr>
              <a:t>Networking Today</a:t>
            </a:r>
            <a:endParaRPr lang="en-US" dirty="0">
              <a:solidFill>
                <a:srgbClr val="00B0F0"/>
              </a:solidFill>
              <a:latin typeface="Arial" charset="0"/>
            </a:endParaRP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96122" y="3735321"/>
            <a:ext cx="3483824" cy="2319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14326" y="3735321"/>
            <a:ext cx="3504424" cy="23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14326" y="1012686"/>
            <a:ext cx="3504424" cy="251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958124"/>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817835" y="2688431"/>
            <a:ext cx="3854450" cy="1481138"/>
          </a:xfrm>
        </p:spPr>
        <p:txBody>
          <a:bodyPr/>
          <a:lstStyle/>
          <a:p>
            <a:pPr algn="ctr" eaLnBrk="1" hangingPunct="1"/>
            <a:r>
              <a:rPr lang="en-US" sz="2000" dirty="0"/>
              <a:t>1.2 Network Components</a:t>
            </a:r>
            <a:endParaRPr lang="en-US" sz="2000" dirty="0">
              <a:solidFill>
                <a:srgbClr val="00B0F0"/>
              </a:solidFill>
            </a:endParaRPr>
          </a:p>
        </p:txBody>
      </p:sp>
    </p:spTree>
    <p:extLst>
      <p:ext uri="{BB962C8B-B14F-4D97-AF65-F5344CB8AC3E}">
        <p14:creationId xmlns:p14="http://schemas.microsoft.com/office/powerpoint/2010/main" val="664475739"/>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78628" y="1381876"/>
            <a:ext cx="3488136" cy="4153199"/>
          </a:xfrm>
        </p:spPr>
        <p:txBody>
          <a:bodyPr/>
          <a:lstStyle/>
          <a:p>
            <a:pPr marL="0" indent="0" algn="just">
              <a:buNone/>
            </a:pPr>
            <a:r>
              <a:rPr lang="en-US" altLang="en-US" sz="1800" dirty="0">
                <a:latin typeface="Century Gothic" panose="020B0502020202020204" pitchFamily="34" charset="0"/>
              </a:rPr>
              <a:t>Every computer on a network is called a host or end device.</a:t>
            </a:r>
          </a:p>
          <a:p>
            <a:pPr marL="0" indent="0" algn="just">
              <a:buNone/>
            </a:pPr>
            <a:r>
              <a:rPr lang="en-US" altLang="en-US" sz="1800" dirty="0">
                <a:latin typeface="Century Gothic" panose="020B0502020202020204" pitchFamily="34" charset="0"/>
              </a:rPr>
              <a:t>Servers are computers that provide information to end devices:</a:t>
            </a:r>
          </a:p>
          <a:p>
            <a:pPr lvl="1" algn="just">
              <a:buFont typeface="Arial" panose="020B0604020202020204" pitchFamily="34" charset="0"/>
              <a:buChar char="•"/>
            </a:pPr>
            <a:r>
              <a:rPr lang="en-US" altLang="en-US" sz="1800" dirty="0">
                <a:latin typeface="Century Gothic" panose="020B0502020202020204" pitchFamily="34" charset="0"/>
              </a:rPr>
              <a:t>email servers</a:t>
            </a:r>
          </a:p>
          <a:p>
            <a:pPr lvl="1" algn="just">
              <a:buFont typeface="Arial" panose="020B0604020202020204" pitchFamily="34" charset="0"/>
              <a:buChar char="•"/>
            </a:pPr>
            <a:r>
              <a:rPr lang="en-US" altLang="en-US" sz="1800" dirty="0">
                <a:latin typeface="Century Gothic" panose="020B0502020202020204" pitchFamily="34" charset="0"/>
              </a:rPr>
              <a:t>web servers</a:t>
            </a:r>
          </a:p>
          <a:p>
            <a:pPr lvl="1" algn="just">
              <a:buFont typeface="Arial" panose="020B0604020202020204" pitchFamily="34" charset="0"/>
              <a:buChar char="•"/>
            </a:pPr>
            <a:r>
              <a:rPr lang="en-US" altLang="en-US" sz="1800" dirty="0">
                <a:latin typeface="Century Gothic" panose="020B0502020202020204" pitchFamily="34" charset="0"/>
              </a:rPr>
              <a:t>file server</a:t>
            </a:r>
          </a:p>
          <a:p>
            <a:pPr marL="0" indent="0" algn="just">
              <a:buNone/>
            </a:pPr>
            <a:r>
              <a:rPr lang="en-US" altLang="en-US" sz="1800" dirty="0">
                <a:latin typeface="Century Gothic" panose="020B0502020202020204" pitchFamily="34" charset="0"/>
              </a:rPr>
              <a:t>Clients are computers that send requests to the servers to retrieve information:</a:t>
            </a:r>
          </a:p>
          <a:p>
            <a:pPr lvl="1" algn="just">
              <a:buFont typeface="Arial" panose="020B0604020202020204" pitchFamily="34" charset="0"/>
              <a:buChar char="•"/>
            </a:pPr>
            <a:r>
              <a:rPr lang="en-US" altLang="en-US" sz="1800" dirty="0">
                <a:latin typeface="Century Gothic" panose="020B0502020202020204" pitchFamily="34" charset="0"/>
              </a:rPr>
              <a:t>web page from a web server</a:t>
            </a:r>
          </a:p>
          <a:p>
            <a:pPr lvl="1" algn="just"/>
            <a:r>
              <a:rPr lang="en-US" altLang="en-US" sz="1800" dirty="0">
                <a:latin typeface="Century Gothic" panose="020B0502020202020204" pitchFamily="34" charset="0"/>
              </a:rPr>
              <a:t>email from an email server</a:t>
            </a:r>
          </a:p>
          <a:p>
            <a:pPr marL="0" indent="0">
              <a:buNone/>
            </a:pPr>
            <a:r>
              <a:rPr lang="en-US" altLang="ja-JP" sz="2800" dirty="0">
                <a:latin typeface="Century Gothic" panose="020B0502020202020204" pitchFamily="34" charset="0"/>
              </a:rPr>
              <a:t> </a:t>
            </a:r>
          </a:p>
        </p:txBody>
      </p:sp>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Host Roles</a:t>
            </a:r>
          </a:p>
        </p:txBody>
      </p:sp>
      <p:graphicFrame>
        <p:nvGraphicFramePr>
          <p:cNvPr id="2" name="Table 1"/>
          <p:cNvGraphicFramePr>
            <a:graphicFrameLocks noGrp="1"/>
          </p:cNvGraphicFramePr>
          <p:nvPr>
            <p:extLst>
              <p:ext uri="{D42A27DB-BD31-4B8C-83A1-F6EECF244321}">
                <p14:modId xmlns:p14="http://schemas.microsoft.com/office/powerpoint/2010/main" val="1753684970"/>
              </p:ext>
            </p:extLst>
          </p:nvPr>
        </p:nvGraphicFramePr>
        <p:xfrm>
          <a:off x="3940834" y="2740237"/>
          <a:ext cx="5025191" cy="3413760"/>
        </p:xfrm>
        <a:graphic>
          <a:graphicData uri="http://schemas.openxmlformats.org/drawingml/2006/table">
            <a:tbl>
              <a:tblPr firstRow="1" bandRow="1">
                <a:tableStyleId>{5C22544A-7EE6-4342-B048-85BDC9FD1C3A}</a:tableStyleId>
              </a:tblPr>
              <a:tblGrid>
                <a:gridCol w="1100175">
                  <a:extLst>
                    <a:ext uri="{9D8B030D-6E8A-4147-A177-3AD203B41FA5}">
                      <a16:colId xmlns:a16="http://schemas.microsoft.com/office/drawing/2014/main" val="20000"/>
                    </a:ext>
                  </a:extLst>
                </a:gridCol>
                <a:gridCol w="3925016">
                  <a:extLst>
                    <a:ext uri="{9D8B030D-6E8A-4147-A177-3AD203B41FA5}">
                      <a16:colId xmlns:a16="http://schemas.microsoft.com/office/drawing/2014/main" val="20001"/>
                    </a:ext>
                  </a:extLst>
                </a:gridCol>
              </a:tblGrid>
              <a:tr h="527016">
                <a:tc>
                  <a:txBody>
                    <a:bodyPr/>
                    <a:lstStyle/>
                    <a:p>
                      <a:r>
                        <a:rPr lang="en-US" sz="2000" dirty="0">
                          <a:latin typeface="Century Gothic" panose="020B0502020202020204" pitchFamily="34" charset="0"/>
                        </a:rPr>
                        <a:t>Server Type</a:t>
                      </a:r>
                    </a:p>
                  </a:txBody>
                  <a:tcPr/>
                </a:tc>
                <a:tc>
                  <a:txBody>
                    <a:bodyPr/>
                    <a:lstStyle/>
                    <a:p>
                      <a:r>
                        <a:rPr lang="en-US" sz="2000" dirty="0">
                          <a:latin typeface="Century Gothic" panose="020B0502020202020204" pitchFamily="34" charset="0"/>
                        </a:rPr>
                        <a:t>Description</a:t>
                      </a:r>
                    </a:p>
                  </a:txBody>
                  <a:tcPr/>
                </a:tc>
                <a:extLst>
                  <a:ext uri="{0D108BD9-81ED-4DB2-BD59-A6C34878D82A}">
                    <a16:rowId xmlns:a16="http://schemas.microsoft.com/office/drawing/2014/main" val="10000"/>
                  </a:ext>
                </a:extLst>
              </a:tr>
              <a:tr h="527016">
                <a:tc>
                  <a:txBody>
                    <a:bodyPr/>
                    <a:lstStyle/>
                    <a:p>
                      <a:r>
                        <a:rPr lang="en-US" sz="2000" dirty="0">
                          <a:latin typeface="Century Gothic" panose="020B0502020202020204" pitchFamily="34" charset="0"/>
                        </a:rPr>
                        <a:t>Email</a:t>
                      </a:r>
                    </a:p>
                  </a:txBody>
                  <a:tcPr/>
                </a:tc>
                <a:tc>
                  <a:txBody>
                    <a:bodyPr/>
                    <a:lstStyle/>
                    <a:p>
                      <a:r>
                        <a:rPr lang="en-US" sz="1600" b="0" i="0" kern="1200" dirty="0">
                          <a:solidFill>
                            <a:schemeClr val="dk1"/>
                          </a:solidFill>
                          <a:effectLst/>
                          <a:latin typeface="Century Gothic" panose="020B0502020202020204" pitchFamily="34" charset="0"/>
                          <a:ea typeface="+mn-ea"/>
                          <a:cs typeface="+mn-cs"/>
                        </a:rPr>
                        <a:t>Email server runs email server software. </a:t>
                      </a:r>
                    </a:p>
                    <a:p>
                      <a:r>
                        <a:rPr lang="en-US" sz="1600" b="0" i="0" kern="1200" dirty="0">
                          <a:solidFill>
                            <a:schemeClr val="dk1"/>
                          </a:solidFill>
                          <a:effectLst/>
                          <a:latin typeface="Century Gothic" panose="020B0502020202020204" pitchFamily="34" charset="0"/>
                          <a:ea typeface="+mn-ea"/>
                          <a:cs typeface="+mn-cs"/>
                        </a:rPr>
                        <a:t>Clients use</a:t>
                      </a:r>
                      <a:r>
                        <a:rPr lang="en-US" sz="1600" b="0" i="0" kern="1200" baseline="0" dirty="0">
                          <a:solidFill>
                            <a:schemeClr val="dk1"/>
                          </a:solidFill>
                          <a:effectLst/>
                          <a:latin typeface="Century Gothic" panose="020B0502020202020204" pitchFamily="34" charset="0"/>
                          <a:ea typeface="+mn-ea"/>
                          <a:cs typeface="+mn-cs"/>
                        </a:rPr>
                        <a:t> </a:t>
                      </a:r>
                      <a:r>
                        <a:rPr lang="en-US" sz="1600" b="0" i="0" kern="1200" dirty="0">
                          <a:solidFill>
                            <a:schemeClr val="dk1"/>
                          </a:solidFill>
                          <a:effectLst/>
                          <a:latin typeface="Century Gothic" panose="020B0502020202020204" pitchFamily="34" charset="0"/>
                          <a:ea typeface="+mn-ea"/>
                          <a:cs typeface="+mn-cs"/>
                        </a:rPr>
                        <a:t>client software to access email.</a:t>
                      </a:r>
                      <a:endParaRPr lang="en-US" sz="2000" dirty="0">
                        <a:latin typeface="Century Gothic" panose="020B0502020202020204" pitchFamily="34" charset="0"/>
                      </a:endParaRPr>
                    </a:p>
                  </a:txBody>
                  <a:tcPr/>
                </a:tc>
                <a:extLst>
                  <a:ext uri="{0D108BD9-81ED-4DB2-BD59-A6C34878D82A}">
                    <a16:rowId xmlns:a16="http://schemas.microsoft.com/office/drawing/2014/main" val="10001"/>
                  </a:ext>
                </a:extLst>
              </a:tr>
              <a:tr h="744023">
                <a:tc>
                  <a:txBody>
                    <a:bodyPr/>
                    <a:lstStyle/>
                    <a:p>
                      <a:r>
                        <a:rPr lang="en-US" sz="2000" dirty="0">
                          <a:latin typeface="Century Gothic" panose="020B0502020202020204" pitchFamily="34" charset="0"/>
                        </a:rPr>
                        <a:t>Web</a:t>
                      </a:r>
                    </a:p>
                  </a:txBody>
                  <a:tcPr/>
                </a:tc>
                <a:tc>
                  <a:txBody>
                    <a:bodyPr/>
                    <a:lstStyle/>
                    <a:p>
                      <a:r>
                        <a:rPr lang="en-US" sz="1600" b="0" i="0" kern="1200" dirty="0">
                          <a:solidFill>
                            <a:schemeClr val="dk1"/>
                          </a:solidFill>
                          <a:effectLst/>
                          <a:latin typeface="Century Gothic" panose="020B0502020202020204" pitchFamily="34" charset="0"/>
                          <a:ea typeface="+mn-ea"/>
                          <a:cs typeface="+mn-cs"/>
                        </a:rPr>
                        <a:t>Web server runs web server software. </a:t>
                      </a:r>
                    </a:p>
                    <a:p>
                      <a:r>
                        <a:rPr lang="en-US" sz="1600" b="0" i="0" kern="1200" dirty="0">
                          <a:solidFill>
                            <a:schemeClr val="dk1"/>
                          </a:solidFill>
                          <a:effectLst/>
                          <a:latin typeface="Century Gothic" panose="020B0502020202020204" pitchFamily="34" charset="0"/>
                          <a:ea typeface="+mn-ea"/>
                          <a:cs typeface="+mn-cs"/>
                        </a:rPr>
                        <a:t>Clients use browser software to access web pages.</a:t>
                      </a:r>
                      <a:endParaRPr lang="en-US" sz="2000" dirty="0">
                        <a:latin typeface="Century Gothic" panose="020B0502020202020204" pitchFamily="34" charset="0"/>
                      </a:endParaRPr>
                    </a:p>
                  </a:txBody>
                  <a:tcPr/>
                </a:tc>
                <a:extLst>
                  <a:ext uri="{0D108BD9-81ED-4DB2-BD59-A6C34878D82A}">
                    <a16:rowId xmlns:a16="http://schemas.microsoft.com/office/drawing/2014/main" val="10002"/>
                  </a:ext>
                </a:extLst>
              </a:tr>
              <a:tr h="609777">
                <a:tc>
                  <a:txBody>
                    <a:bodyPr/>
                    <a:lstStyle/>
                    <a:p>
                      <a:r>
                        <a:rPr lang="en-US" sz="2000" dirty="0">
                          <a:latin typeface="Century Gothic" panose="020B0502020202020204" pitchFamily="34" charset="0"/>
                        </a:rPr>
                        <a:t>File</a:t>
                      </a:r>
                    </a:p>
                  </a:txBody>
                  <a:tcPr/>
                </a:tc>
                <a:tc>
                  <a:txBody>
                    <a:bodyPr/>
                    <a:lstStyle/>
                    <a:p>
                      <a:r>
                        <a:rPr lang="en-US" sz="1600" b="0" i="0" kern="1200" dirty="0">
                          <a:solidFill>
                            <a:schemeClr val="dk1"/>
                          </a:solidFill>
                          <a:effectLst/>
                          <a:latin typeface="Century Gothic" panose="020B0502020202020204" pitchFamily="34" charset="0"/>
                          <a:ea typeface="+mn-ea"/>
                          <a:cs typeface="+mn-cs"/>
                        </a:rPr>
                        <a:t>File server stores corporate and user files.</a:t>
                      </a:r>
                    </a:p>
                    <a:p>
                      <a:r>
                        <a:rPr lang="en-US" sz="1600" b="0" i="0" kern="1200" dirty="0">
                          <a:solidFill>
                            <a:schemeClr val="dk1"/>
                          </a:solidFill>
                          <a:effectLst/>
                          <a:latin typeface="Century Gothic" panose="020B0502020202020204" pitchFamily="34" charset="0"/>
                          <a:ea typeface="+mn-ea"/>
                          <a:cs typeface="+mn-cs"/>
                        </a:rPr>
                        <a:t>The client devices access these files.</a:t>
                      </a:r>
                      <a:endParaRPr lang="en-US" sz="2000" dirty="0">
                        <a:latin typeface="Century Gothic" panose="020B0502020202020204" pitchFamily="34" charset="0"/>
                      </a:endParaRP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89985" y="1232592"/>
            <a:ext cx="4680156" cy="1062683"/>
          </a:xfrm>
          <a:prstGeom prst="rect">
            <a:avLst/>
          </a:prstGeom>
        </p:spPr>
      </p:pic>
    </p:spTree>
    <p:custDataLst>
      <p:tags r:id="rId1"/>
    </p:custDataLst>
    <p:extLst>
      <p:ext uri="{BB962C8B-B14F-4D97-AF65-F5344CB8AC3E}">
        <p14:creationId xmlns:p14="http://schemas.microsoft.com/office/powerpoint/2010/main" val="209468478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D819517321244184198FCFAB842BC7" ma:contentTypeVersion="2" ma:contentTypeDescription="Create a new document." ma:contentTypeScope="" ma:versionID="7183044b46c852002003ca7d8fa126e2">
  <xsd:schema xmlns:xsd="http://www.w3.org/2001/XMLSchema" xmlns:xs="http://www.w3.org/2001/XMLSchema" xmlns:p="http://schemas.microsoft.com/office/2006/metadata/properties" xmlns:ns2="4d007345-75e0-43f1-971e-037a41bc0b74" targetNamespace="http://schemas.microsoft.com/office/2006/metadata/properties" ma:root="true" ma:fieldsID="e834d1fd24cf36ba3cc596628463c69b" ns2:_="">
    <xsd:import namespace="4d007345-75e0-43f1-971e-037a41bc0b7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07345-75e0-43f1-971e-037a41bc0b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DAAD87-05F7-414D-B018-AAC8D1F94DC1}">
  <ds:schemaRefs>
    <ds:schemaRef ds:uri="http://schemas.microsoft.com/sharepoint/v3/contenttype/forms"/>
  </ds:schemaRefs>
</ds:datastoreItem>
</file>

<file path=customXml/itemProps2.xml><?xml version="1.0" encoding="utf-8"?>
<ds:datastoreItem xmlns:ds="http://schemas.openxmlformats.org/officeDocument/2006/customXml" ds:itemID="{FB231211-1F69-4F91-B8CD-1D33E95F58D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2F4FBF5-EC33-4E63-BCA7-8779E55859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007345-75e0-43f1-971e-037a41bc0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26901</TotalTime>
  <Pages>28</Pages>
  <Words>4020</Words>
  <Application>Microsoft Office PowerPoint</Application>
  <PresentationFormat>On-screen Show (4:3)</PresentationFormat>
  <Paragraphs>639</Paragraphs>
  <Slides>64</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Century Gothic</vt:lpstr>
      <vt:lpstr>Montserrat</vt:lpstr>
      <vt:lpstr>PT Sans</vt:lpstr>
      <vt:lpstr>Wingdings</vt:lpstr>
      <vt:lpstr>UCTI-Template-foundation-level</vt:lpstr>
      <vt:lpstr>PowerPoint Presentation</vt:lpstr>
      <vt:lpstr>Topic &amp; Structure of The Lesson</vt:lpstr>
      <vt:lpstr>Learning Outcomes</vt:lpstr>
      <vt:lpstr>Key Terms You Must Be Able To Use</vt:lpstr>
      <vt:lpstr>1.1 Network Affects our Lives</vt:lpstr>
      <vt:lpstr>PowerPoint Presentation</vt:lpstr>
      <vt:lpstr>Globally Connected Networking Today</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Check your understanding – 1.2 Network Components</vt:lpstr>
      <vt:lpstr>1.3 Network Representations and Topologies</vt:lpstr>
      <vt:lpstr>Network Representations and Topologies Network Representations</vt:lpstr>
      <vt:lpstr>Network Representations and Topologies Topology Diagrams</vt:lpstr>
      <vt:lpstr>Check your understanding – 1.3 Network Representations and Topologies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Check your understanding – 1.4 Common Types of Networks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Check your understanding – 1.6 Reliable Networks</vt:lpstr>
      <vt:lpstr>1.7 Networks Trends</vt:lpstr>
      <vt:lpstr>Network Trends Recent Trends</vt:lpstr>
      <vt:lpstr>Network Trends Bring Your Own Device</vt:lpstr>
      <vt:lpstr>Network Trends Online Collaboration</vt:lpstr>
      <vt:lpstr>Network Trends Video Communication</vt:lpstr>
      <vt:lpstr>Network Trends Cloud Computing</vt:lpstr>
      <vt:lpstr>Network Trends Cloud Computing (Cont.)</vt:lpstr>
      <vt:lpstr>Network Trends Technology Trends in the Home</vt:lpstr>
      <vt:lpstr>Network Trends Powerline Networking</vt:lpstr>
      <vt:lpstr>Network Trends Wireless  Broadband</vt:lpstr>
      <vt:lpstr>Check your understanding – 1.7 Network Trends</vt:lpstr>
      <vt:lpstr>1.8 Network Security</vt:lpstr>
      <vt:lpstr>Network Security Security Threats</vt:lpstr>
      <vt:lpstr>Network Security Security Threats (Cont.)</vt:lpstr>
      <vt:lpstr>Network Security Security Solutions</vt:lpstr>
      <vt:lpstr>Network Security Security Solutions (Cont.)</vt:lpstr>
      <vt:lpstr>Check your understanding – 1.7 Network Security</vt:lpstr>
      <vt:lpstr>1.9 The IT Professional</vt:lpstr>
      <vt:lpstr>The IT Professional CCNA</vt:lpstr>
      <vt:lpstr>The IT Professional Networking Jobs</vt:lpstr>
      <vt:lpstr>Quick Review Question</vt:lpstr>
      <vt:lpstr>PowerPoint Presentation</vt:lpstr>
      <vt:lpstr>Question and Answer Session</vt:lpstr>
      <vt:lpstr>What we will cover next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Salmiah Amin</cp:lastModifiedBy>
  <cp:revision>959</cp:revision>
  <cp:lastPrinted>1999-01-27T00:54:54Z</cp:lastPrinted>
  <dcterms:created xsi:type="dcterms:W3CDTF">2006-10-23T15:07:30Z</dcterms:created>
  <dcterms:modified xsi:type="dcterms:W3CDTF">2024-12-06T06:16:59Z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0x01010016D819517321244184198FCFAB842BC7</vt:lpwstr>
  </property>
</Properties>
</file>